
<file path=[Content_Types].xml><?xml version="1.0" encoding="utf-8"?>
<Types xmlns="http://schemas.openxmlformats.org/package/2006/content-types">
  <Default Extension="png" ContentType="image/png"/>
  <Default Extension="vsd" ContentType="application/vnd.visio"/>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4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8.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notesSlides/notesSlide3.xml" ContentType="application/vnd.openxmlformats-officedocument.presentationml.notesSl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3.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31.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5.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diagrams/quickStyle9.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quickStyle2.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diagrams/drawing2.xml" ContentType="application/vnd.ms-office.drawingml.diagramDrawing+xml"/>
  <Override PartName="/ppt/diagrams/layout9.xml" ContentType="application/vnd.openxmlformats-officedocument.drawingml.diagramLayout+xml"/>
  <Override PartName="/ppt/diagrams/colors8.xml" ContentType="application/vnd.openxmlformats-officedocument.drawingml.diagramColors+xml"/>
  <Override PartName="/ppt/diagrams/quickStyle8.xml" ContentType="application/vnd.openxmlformats-officedocument.drawingml.diagramStyle+xml"/>
  <Override PartName="/ppt/diagrams/drawing9.xml" ContentType="application/vnd.ms-office.drawingml.diagramDrawing+xml"/>
  <Override PartName="/ppt/diagrams/colors9.xml" ContentType="application/vnd.openxmlformats-officedocument.drawingml.diagramColors+xml"/>
  <Override PartName="/ppt/diagrams/drawing8.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4.xml" ContentType="application/vnd.ms-office.drawingml.diagramDrawing+xml"/>
  <Override PartName="/ppt/theme/theme1.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2.xml" ContentType="application/vnd.openxmlformats-officedocument.drawingml.diagramColors+xml"/>
  <Override PartName="/ppt/diagrams/quickStyle6.xml" ContentType="application/vnd.openxmlformats-officedocument.drawingml.diagramStyle+xml"/>
  <Override PartName="/ppt/diagrams/drawing6.xml" ContentType="application/vnd.ms-office.drawingml.diagramDrawing+xml"/>
  <Override PartName="/ppt/notesMasters/notesMaster1.xml" ContentType="application/vnd.openxmlformats-officedocument.presentationml.notesMaster+xml"/>
  <Override PartName="/ppt/diagrams/layout8.xml" ContentType="application/vnd.openxmlformats-officedocument.drawingml.diagramLayout+xml"/>
  <Override PartName="/ppt/diagrams/drawing10.xml" ContentType="application/vnd.ms-office.drawingml.diagramDrawing+xml"/>
  <Override PartName="/ppt/diagrams/colors6.xml" ContentType="application/vnd.openxmlformats-officedocument.drawingml.diagramColors+xml"/>
  <Override PartName="/ppt/diagrams/layout7.xml" ContentType="application/vnd.openxmlformats-officedocument.drawingml.diagramLayout+xml"/>
  <Override PartName="/ppt/diagrams/colors7.xml" ContentType="application/vnd.openxmlformats-officedocument.drawingml.diagramColors+xml"/>
  <Override PartName="/ppt/diagrams/quickStyle7.xml" ContentType="application/vnd.openxmlformats-officedocument.drawingml.diagramStyle+xml"/>
  <Override PartName="/ppt/diagrams/drawing7.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 id="2147483725" r:id="rId2"/>
    <p:sldMasterId id="2147483749" r:id="rId3"/>
    <p:sldMasterId id="2147483762" r:id="rId4"/>
    <p:sldMasterId id="2147483777" r:id="rId5"/>
  </p:sldMasterIdLst>
  <p:notesMasterIdLst>
    <p:notesMasterId r:id="rId52"/>
  </p:notesMasterIdLst>
  <p:sldIdLst>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07" r:id="rId30"/>
    <p:sldId id="284" r:id="rId31"/>
    <p:sldId id="303" r:id="rId32"/>
    <p:sldId id="30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306" r:id="rId46"/>
    <p:sldId id="298" r:id="rId47"/>
    <p:sldId id="299" r:id="rId48"/>
    <p:sldId id="300" r:id="rId49"/>
    <p:sldId id="301" r:id="rId50"/>
    <p:sldId id="30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17" autoAdjust="0"/>
  </p:normalViewPr>
  <p:slideViewPr>
    <p:cSldViewPr snapToGrid="0" snapToObjects="1">
      <p:cViewPr varScale="1">
        <p:scale>
          <a:sx n="111" d="100"/>
          <a:sy n="111" d="100"/>
        </p:scale>
        <p:origin x="152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0D15E-4BBC-45B5-9C72-B567583F004A}" type="doc">
      <dgm:prSet loTypeId="urn:microsoft.com/office/officeart/2005/8/layout/chevron1" loCatId="process" qsTypeId="urn:microsoft.com/office/officeart/2005/8/quickstyle/simple2" qsCatId="simple" csTypeId="urn:microsoft.com/office/officeart/2005/8/colors/accent2_2" csCatId="accent2" phldr="1"/>
      <dgm:spPr/>
    </dgm:pt>
    <dgm:pt modelId="{15930384-D865-48D2-B9B4-029B30A0F664}">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Monitor</a:t>
          </a:r>
        </a:p>
        <a:p>
          <a:r>
            <a:rPr lang="en-US" sz="2400" smtClean="0">
              <a:solidFill>
                <a:sysClr val="windowText" lastClr="000000"/>
              </a:solidFill>
              <a:effectLst>
                <a:outerShdw blurRad="50800" dist="38100" dir="2700000" algn="tl" rotWithShape="0">
                  <a:prstClr val="black">
                    <a:alpha val="40000"/>
                  </a:prstClr>
                </a:outerShdw>
              </a:effectLst>
            </a:rPr>
            <a:t>L2</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7241CC01-1522-4826-9EB7-3ADE6D9061B0}" type="parTrans" cxnId="{2C85D5CD-1D54-4DAE-94A9-3DA49EFCD72F}">
      <dgm:prSet/>
      <dgm:spPr/>
      <dgm:t>
        <a:bodyPr/>
        <a:lstStyle/>
        <a:p>
          <a:endParaRPr lang="en-US">
            <a:solidFill>
              <a:sysClr val="windowText" lastClr="000000"/>
            </a:solidFill>
          </a:endParaRPr>
        </a:p>
      </dgm:t>
    </dgm:pt>
    <dgm:pt modelId="{EA169749-D532-44AB-9C57-08E802E2F29B}" type="sibTrans" cxnId="{2C85D5CD-1D54-4DAE-94A9-3DA49EFCD72F}">
      <dgm:prSet/>
      <dgm:spPr/>
      <dgm:t>
        <a:bodyPr/>
        <a:lstStyle/>
        <a:p>
          <a:endParaRPr lang="en-US">
            <a:solidFill>
              <a:sysClr val="windowText" lastClr="000000"/>
            </a:solidFill>
          </a:endParaRPr>
        </a:p>
      </dgm:t>
    </dgm:pt>
    <dgm:pt modelId="{F41D5723-EE8D-47A9-B66C-21DE9005038D}">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Advise</a:t>
          </a:r>
        </a:p>
        <a:p>
          <a:r>
            <a:rPr lang="en-US" sz="2400" smtClean="0">
              <a:solidFill>
                <a:sysClr val="windowText" lastClr="000000"/>
              </a:solidFill>
              <a:effectLst>
                <a:outerShdw blurRad="50800" dist="38100" dir="2700000" algn="tl" rotWithShape="0">
                  <a:prstClr val="black">
                    <a:alpha val="40000"/>
                  </a:prstClr>
                </a:outerShdw>
              </a:effectLst>
            </a:rPr>
            <a:t>L3-L4</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9F3B0560-FF7C-4995-866B-932711D45EA2}" type="parTrans" cxnId="{F636BD2F-189E-4706-B029-FFAB7D8F2EE8}">
      <dgm:prSet/>
      <dgm:spPr/>
      <dgm:t>
        <a:bodyPr/>
        <a:lstStyle/>
        <a:p>
          <a:endParaRPr lang="en-US">
            <a:solidFill>
              <a:sysClr val="windowText" lastClr="000000"/>
            </a:solidFill>
          </a:endParaRPr>
        </a:p>
      </dgm:t>
    </dgm:pt>
    <dgm:pt modelId="{51FDC83E-F748-4CB9-AB0E-BC45BFF89EB4}" type="sibTrans" cxnId="{F636BD2F-189E-4706-B029-FFAB7D8F2EE8}">
      <dgm:prSet/>
      <dgm:spPr/>
      <dgm:t>
        <a:bodyPr/>
        <a:lstStyle/>
        <a:p>
          <a:endParaRPr lang="en-US">
            <a:solidFill>
              <a:sysClr val="windowText" lastClr="000000"/>
            </a:solidFill>
          </a:endParaRPr>
        </a:p>
      </dgm:t>
    </dgm:pt>
    <dgm:pt modelId="{3EA75911-0050-4145-935B-76686FCBBBB0}">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Control</a:t>
          </a:r>
        </a:p>
        <a:p>
          <a:r>
            <a:rPr lang="en-US" sz="2400" smtClean="0">
              <a:solidFill>
                <a:sysClr val="windowText" lastClr="000000"/>
              </a:solidFill>
              <a:effectLst>
                <a:outerShdw blurRad="50800" dist="38100" dir="2700000" algn="tl" rotWithShape="0">
                  <a:prstClr val="black">
                    <a:alpha val="40000"/>
                  </a:prstClr>
                </a:outerShdw>
              </a:effectLst>
            </a:rPr>
            <a:t>L5-L7</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64F52577-8B7A-4A2E-99AF-D84C306B98C6}" type="parTrans" cxnId="{F50DC0E9-B939-4460-AB3B-F177CEFFFF21}">
      <dgm:prSet/>
      <dgm:spPr/>
      <dgm:t>
        <a:bodyPr/>
        <a:lstStyle/>
        <a:p>
          <a:endParaRPr lang="en-US">
            <a:solidFill>
              <a:sysClr val="windowText" lastClr="000000"/>
            </a:solidFill>
          </a:endParaRPr>
        </a:p>
      </dgm:t>
    </dgm:pt>
    <dgm:pt modelId="{A7AFDD18-1490-4545-825C-C9C5E41BF839}" type="sibTrans" cxnId="{F50DC0E9-B939-4460-AB3B-F177CEFFFF21}">
      <dgm:prSet/>
      <dgm:spPr/>
      <dgm:t>
        <a:bodyPr/>
        <a:lstStyle/>
        <a:p>
          <a:endParaRPr lang="en-US">
            <a:solidFill>
              <a:sysClr val="windowText" lastClr="000000"/>
            </a:solidFill>
          </a:endParaRPr>
        </a:p>
      </dgm:t>
    </dgm:pt>
    <dgm:pt modelId="{CEC53BF0-D028-4A30-8D7E-AA4973869E93}">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Drilling Dynamics Diagnostic Systems</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54373C9D-3D9C-4B6C-8A21-FACE00E9DCA7}" type="parTrans" cxnId="{10EF6224-E61F-42EE-9A78-8A5D66D84985}">
      <dgm:prSet/>
      <dgm:spPr/>
      <dgm:t>
        <a:bodyPr/>
        <a:lstStyle/>
        <a:p>
          <a:endParaRPr lang="en-US">
            <a:solidFill>
              <a:sysClr val="windowText" lastClr="000000"/>
            </a:solidFill>
          </a:endParaRPr>
        </a:p>
      </dgm:t>
    </dgm:pt>
    <dgm:pt modelId="{FBDDEF03-E185-458D-80F8-EDF5E8C08E14}" type="sibTrans" cxnId="{10EF6224-E61F-42EE-9A78-8A5D66D84985}">
      <dgm:prSet/>
      <dgm:spPr/>
      <dgm:t>
        <a:bodyPr/>
        <a:lstStyle/>
        <a:p>
          <a:endParaRPr lang="en-US">
            <a:solidFill>
              <a:sysClr val="windowText" lastClr="000000"/>
            </a:solidFill>
          </a:endParaRPr>
        </a:p>
      </dgm:t>
    </dgm:pt>
    <dgm:pt modelId="{C2984080-E183-4ABF-947A-EB7E915A96DC}">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Autonomous</a:t>
          </a:r>
        </a:p>
        <a:p>
          <a:r>
            <a:rPr lang="en-US" sz="2400" smtClean="0">
              <a:solidFill>
                <a:sysClr val="windowText" lastClr="000000"/>
              </a:solidFill>
              <a:effectLst>
                <a:outerShdw blurRad="50800" dist="38100" dir="2700000" algn="tl" rotWithShape="0">
                  <a:prstClr val="black">
                    <a:alpha val="40000"/>
                  </a:prstClr>
                </a:outerShdw>
              </a:effectLst>
            </a:rPr>
            <a:t>L8-L10</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5DF1A456-6C24-4719-8F21-0A58C440E60B}" type="parTrans" cxnId="{DAEBB44C-4E35-4A81-BB29-80CBEB00EB64}">
      <dgm:prSet/>
      <dgm:spPr/>
      <dgm:t>
        <a:bodyPr/>
        <a:lstStyle/>
        <a:p>
          <a:endParaRPr lang="en-US">
            <a:solidFill>
              <a:sysClr val="windowText" lastClr="000000"/>
            </a:solidFill>
          </a:endParaRPr>
        </a:p>
      </dgm:t>
    </dgm:pt>
    <dgm:pt modelId="{1CEAA599-095C-491F-8B2D-9CB4D98F2E7C}" type="sibTrans" cxnId="{DAEBB44C-4E35-4A81-BB29-80CBEB00EB64}">
      <dgm:prSet/>
      <dgm:spPr/>
      <dgm:t>
        <a:bodyPr/>
        <a:lstStyle/>
        <a:p>
          <a:endParaRPr lang="en-US">
            <a:solidFill>
              <a:sysClr val="windowText" lastClr="000000"/>
            </a:solidFill>
          </a:endParaRPr>
        </a:p>
      </dgm:t>
    </dgm:pt>
    <dgm:pt modelId="{81E1102A-28EE-42B0-9989-F737840F7619}">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Auto-Driller</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CB07E794-DC00-428B-B5A8-11ADC2AD0595}" type="parTrans" cxnId="{6EF6EC20-C225-47A5-9917-2D2805CD7B3C}">
      <dgm:prSet/>
      <dgm:spPr/>
      <dgm:t>
        <a:bodyPr/>
        <a:lstStyle/>
        <a:p>
          <a:endParaRPr lang="en-US">
            <a:solidFill>
              <a:sysClr val="windowText" lastClr="000000"/>
            </a:solidFill>
          </a:endParaRPr>
        </a:p>
      </dgm:t>
    </dgm:pt>
    <dgm:pt modelId="{C4FB76D6-547B-4DE0-81B0-C3C003AE058A}" type="sibTrans" cxnId="{6EF6EC20-C225-47A5-9917-2D2805CD7B3C}">
      <dgm:prSet/>
      <dgm:spPr/>
      <dgm:t>
        <a:bodyPr/>
        <a:lstStyle/>
        <a:p>
          <a:endParaRPr lang="en-US">
            <a:solidFill>
              <a:sysClr val="windowText" lastClr="000000"/>
            </a:solidFill>
          </a:endParaRPr>
        </a:p>
      </dgm:t>
    </dgm:pt>
    <dgm:pt modelId="{507FFED9-6D62-4F4D-9F8C-FE3D0E81454C}">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Wellsite Monitoring Systems</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03CC2227-756E-456F-B1FE-DB4E2776F1F8}" type="parTrans" cxnId="{2CFD588F-9A84-4336-89CB-A8BD754FE22F}">
      <dgm:prSet/>
      <dgm:spPr/>
      <dgm:t>
        <a:bodyPr/>
        <a:lstStyle/>
        <a:p>
          <a:endParaRPr lang="en-US">
            <a:solidFill>
              <a:sysClr val="windowText" lastClr="000000"/>
            </a:solidFill>
          </a:endParaRPr>
        </a:p>
      </dgm:t>
    </dgm:pt>
    <dgm:pt modelId="{25C11CAB-3B22-4639-A3BD-53E1E09717A8}" type="sibTrans" cxnId="{2CFD588F-9A84-4336-89CB-A8BD754FE22F}">
      <dgm:prSet/>
      <dgm:spPr/>
      <dgm:t>
        <a:bodyPr/>
        <a:lstStyle/>
        <a:p>
          <a:endParaRPr lang="en-US">
            <a:solidFill>
              <a:sysClr val="windowText" lastClr="000000"/>
            </a:solidFill>
          </a:endParaRPr>
        </a:p>
      </dgm:t>
    </dgm:pt>
    <dgm:pt modelId="{80C5D7D9-DC48-4C21-8809-2E5539F1FEB0}">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MPD Control Systems</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C5342735-9DFC-4DD9-B226-266370A7E08C}" type="parTrans" cxnId="{F6D1ACA6-D17E-469E-8824-90BC0D7948BE}">
      <dgm:prSet/>
      <dgm:spPr/>
      <dgm:t>
        <a:bodyPr/>
        <a:lstStyle/>
        <a:p>
          <a:endParaRPr lang="en-US">
            <a:solidFill>
              <a:sysClr val="windowText" lastClr="000000"/>
            </a:solidFill>
          </a:endParaRPr>
        </a:p>
      </dgm:t>
    </dgm:pt>
    <dgm:pt modelId="{CE432088-59EA-48A0-9219-E5E919D0D94D}" type="sibTrans" cxnId="{F6D1ACA6-D17E-469E-8824-90BC0D7948BE}">
      <dgm:prSet/>
      <dgm:spPr/>
      <dgm:t>
        <a:bodyPr/>
        <a:lstStyle/>
        <a:p>
          <a:endParaRPr lang="en-US">
            <a:solidFill>
              <a:sysClr val="windowText" lastClr="000000"/>
            </a:solidFill>
          </a:endParaRPr>
        </a:p>
      </dgm:t>
    </dgm:pt>
    <dgm:pt modelId="{991C4C5A-CA66-4973-9A2B-6B67E5AA9295}">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LWD Formation Samplers</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A5ED4005-687C-46BD-949D-E167030F3F87}" type="parTrans" cxnId="{7530893A-9DDB-4A72-81D7-C195C348DB7E}">
      <dgm:prSet/>
      <dgm:spPr/>
      <dgm:t>
        <a:bodyPr/>
        <a:lstStyle/>
        <a:p>
          <a:endParaRPr lang="en-US">
            <a:solidFill>
              <a:sysClr val="windowText" lastClr="000000"/>
            </a:solidFill>
          </a:endParaRPr>
        </a:p>
      </dgm:t>
    </dgm:pt>
    <dgm:pt modelId="{D99C0802-0437-4018-8704-297283B44692}" type="sibTrans" cxnId="{7530893A-9DDB-4A72-81D7-C195C348DB7E}">
      <dgm:prSet/>
      <dgm:spPr/>
      <dgm:t>
        <a:bodyPr/>
        <a:lstStyle/>
        <a:p>
          <a:endParaRPr lang="en-US">
            <a:solidFill>
              <a:sysClr val="windowText" lastClr="000000"/>
            </a:solidFill>
          </a:endParaRPr>
        </a:p>
      </dgm:t>
    </dgm:pt>
    <dgm:pt modelId="{3E88E0B3-4F32-45A8-A037-281E407B14FE}">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Remote Data Centers</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69817E7D-4ABD-4527-99C0-54BA8E87C3A1}" type="parTrans" cxnId="{34EB6199-986A-409C-868C-88F5C82422EB}">
      <dgm:prSet/>
      <dgm:spPr/>
      <dgm:t>
        <a:bodyPr/>
        <a:lstStyle/>
        <a:p>
          <a:endParaRPr lang="en-US">
            <a:solidFill>
              <a:sysClr val="windowText" lastClr="000000"/>
            </a:solidFill>
          </a:endParaRPr>
        </a:p>
      </dgm:t>
    </dgm:pt>
    <dgm:pt modelId="{C8E745BC-224E-4F58-834C-5F8DDC9673E8}" type="sibTrans" cxnId="{34EB6199-986A-409C-868C-88F5C82422EB}">
      <dgm:prSet/>
      <dgm:spPr/>
      <dgm:t>
        <a:bodyPr/>
        <a:lstStyle/>
        <a:p>
          <a:endParaRPr lang="en-US">
            <a:solidFill>
              <a:sysClr val="windowText" lastClr="000000"/>
            </a:solidFill>
          </a:endParaRPr>
        </a:p>
      </dgm:t>
    </dgm:pt>
    <dgm:pt modelId="{38AA5DC2-AA4F-4BED-9F0F-E081E4C8D42B}">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Directional Drilling Advisors</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B511DD00-5CFA-4B66-ABB9-E16D4FCF2005}" type="parTrans" cxnId="{5AA17A7A-A40F-45AF-ADA5-5FB4F403C0CD}">
      <dgm:prSet/>
      <dgm:spPr/>
      <dgm:t>
        <a:bodyPr/>
        <a:lstStyle/>
        <a:p>
          <a:endParaRPr lang="en-US">
            <a:solidFill>
              <a:sysClr val="windowText" lastClr="000000"/>
            </a:solidFill>
          </a:endParaRPr>
        </a:p>
      </dgm:t>
    </dgm:pt>
    <dgm:pt modelId="{89724389-DE4A-4F6B-996E-0333DFC100A3}" type="sibTrans" cxnId="{5AA17A7A-A40F-45AF-ADA5-5FB4F403C0CD}">
      <dgm:prSet/>
      <dgm:spPr/>
      <dgm:t>
        <a:bodyPr/>
        <a:lstStyle/>
        <a:p>
          <a:endParaRPr lang="en-US">
            <a:solidFill>
              <a:sysClr val="windowText" lastClr="000000"/>
            </a:solidFill>
          </a:endParaRPr>
        </a:p>
      </dgm:t>
    </dgm:pt>
    <dgm:pt modelId="{B1D946AD-E566-440A-87AD-20005B5962AF}">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Smart Alarms</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16EE6A29-4FB5-4670-9DF6-857FF5650228}" type="parTrans" cxnId="{EA4F6B5C-82E2-4B72-92AC-28D21325FD22}">
      <dgm:prSet/>
      <dgm:spPr/>
      <dgm:t>
        <a:bodyPr/>
        <a:lstStyle/>
        <a:p>
          <a:endParaRPr lang="en-US">
            <a:solidFill>
              <a:sysClr val="windowText" lastClr="000000"/>
            </a:solidFill>
          </a:endParaRPr>
        </a:p>
      </dgm:t>
    </dgm:pt>
    <dgm:pt modelId="{E940A7BE-8349-47A1-A055-FCCF3F1D75EE}" type="sibTrans" cxnId="{EA4F6B5C-82E2-4B72-92AC-28D21325FD22}">
      <dgm:prSet/>
      <dgm:spPr/>
      <dgm:t>
        <a:bodyPr/>
        <a:lstStyle/>
        <a:p>
          <a:endParaRPr lang="en-US">
            <a:solidFill>
              <a:sysClr val="windowText" lastClr="000000"/>
            </a:solidFill>
          </a:endParaRPr>
        </a:p>
      </dgm:t>
    </dgm:pt>
    <dgm:pt modelId="{6D0853A2-817F-44D3-A7A3-1046CD2586A7}">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Stick-Slip Surface Control</a:t>
          </a:r>
          <a:endParaRPr lang="en-US" sz="2400" dirty="0">
            <a:solidFill>
              <a:sysClr val="windowText" lastClr="000000"/>
            </a:solidFill>
            <a:effectLst>
              <a:outerShdw blurRad="50800" dist="38100" dir="2700000" algn="tl" rotWithShape="0">
                <a:prstClr val="black">
                  <a:alpha val="40000"/>
                </a:prstClr>
              </a:outerShdw>
            </a:effectLst>
          </a:endParaRPr>
        </a:p>
      </dgm:t>
    </dgm:pt>
    <dgm:pt modelId="{FEE52751-A16F-436F-A998-E07679E1BF41}" type="parTrans" cxnId="{1735DAF2-6F54-41B5-AC02-34F574AC5582}">
      <dgm:prSet/>
      <dgm:spPr/>
      <dgm:t>
        <a:bodyPr/>
        <a:lstStyle/>
        <a:p>
          <a:endParaRPr lang="en-US">
            <a:solidFill>
              <a:sysClr val="windowText" lastClr="000000"/>
            </a:solidFill>
          </a:endParaRPr>
        </a:p>
      </dgm:t>
    </dgm:pt>
    <dgm:pt modelId="{999C5F24-E28D-481F-A7DF-B8C660857A69}" type="sibTrans" cxnId="{1735DAF2-6F54-41B5-AC02-34F574AC5582}">
      <dgm:prSet/>
      <dgm:spPr/>
      <dgm:t>
        <a:bodyPr/>
        <a:lstStyle/>
        <a:p>
          <a:endParaRPr lang="en-US">
            <a:solidFill>
              <a:sysClr val="windowText" lastClr="000000"/>
            </a:solidFill>
          </a:endParaRPr>
        </a:p>
      </dgm:t>
    </dgm:pt>
    <dgm:pt modelId="{BC043163-F538-4B61-B0C7-044E21D85236}">
      <dgm:prSet phldrT="[Text]" custT="1"/>
      <dgm:spPr/>
      <dgm:t>
        <a:bodyPr/>
        <a:lstStyle/>
        <a:p>
          <a:r>
            <a:rPr lang="en-US" sz="2400" smtClean="0">
              <a:solidFill>
                <a:sysClr val="windowText" lastClr="000000"/>
              </a:solidFill>
              <a:effectLst>
                <a:outerShdw blurRad="50800" dist="38100" dir="2700000" algn="tl" rotWithShape="0">
                  <a:prstClr val="black">
                    <a:alpha val="40000"/>
                  </a:prstClr>
                </a:outerShdw>
              </a:effectLst>
            </a:rPr>
            <a:t>MWD Rotary Steerable Systems</a:t>
          </a:r>
          <a:endParaRPr lang="en-US" sz="2000" dirty="0">
            <a:solidFill>
              <a:sysClr val="windowText" lastClr="000000"/>
            </a:solidFill>
            <a:effectLst>
              <a:outerShdw blurRad="50800" dist="38100" dir="2700000" algn="tl" rotWithShape="0">
                <a:prstClr val="black">
                  <a:alpha val="40000"/>
                </a:prstClr>
              </a:outerShdw>
            </a:effectLst>
          </a:endParaRPr>
        </a:p>
      </dgm:t>
    </dgm:pt>
    <dgm:pt modelId="{31BCBE42-0992-4EF2-9B16-FAA4BA480AA0}" type="parTrans" cxnId="{4794C88F-D6D0-4638-8636-8149CC6D5BBF}">
      <dgm:prSet/>
      <dgm:spPr/>
      <dgm:t>
        <a:bodyPr/>
        <a:lstStyle/>
        <a:p>
          <a:endParaRPr lang="en-US">
            <a:solidFill>
              <a:sysClr val="windowText" lastClr="000000"/>
            </a:solidFill>
          </a:endParaRPr>
        </a:p>
      </dgm:t>
    </dgm:pt>
    <dgm:pt modelId="{5F9A0B14-D556-4F83-AC96-F156A623009B}" type="sibTrans" cxnId="{4794C88F-D6D0-4638-8636-8149CC6D5BBF}">
      <dgm:prSet/>
      <dgm:spPr/>
      <dgm:t>
        <a:bodyPr/>
        <a:lstStyle/>
        <a:p>
          <a:endParaRPr lang="en-US">
            <a:solidFill>
              <a:sysClr val="windowText" lastClr="000000"/>
            </a:solidFill>
          </a:endParaRPr>
        </a:p>
      </dgm:t>
    </dgm:pt>
    <dgm:pt modelId="{600A7737-FC6C-4D09-8241-2A71813DEC56}" type="pres">
      <dgm:prSet presAssocID="{2430D15E-4BBC-45B5-9C72-B567583F004A}" presName="Name0" presStyleCnt="0">
        <dgm:presLayoutVars>
          <dgm:dir/>
          <dgm:animLvl val="lvl"/>
          <dgm:resizeHandles val="exact"/>
        </dgm:presLayoutVars>
      </dgm:prSet>
      <dgm:spPr/>
    </dgm:pt>
    <dgm:pt modelId="{4FED1D01-5A7E-47AD-9D07-B73534ACBA78}" type="pres">
      <dgm:prSet presAssocID="{15930384-D865-48D2-B9B4-029B30A0F664}" presName="composite" presStyleCnt="0"/>
      <dgm:spPr/>
    </dgm:pt>
    <dgm:pt modelId="{871B5E01-E7D7-4B28-B58D-F04C05BE90C8}" type="pres">
      <dgm:prSet presAssocID="{15930384-D865-48D2-B9B4-029B30A0F664}" presName="parTx" presStyleLbl="node1" presStyleIdx="0" presStyleCnt="4">
        <dgm:presLayoutVars>
          <dgm:chMax val="0"/>
          <dgm:chPref val="0"/>
          <dgm:bulletEnabled val="1"/>
        </dgm:presLayoutVars>
      </dgm:prSet>
      <dgm:spPr/>
      <dgm:t>
        <a:bodyPr/>
        <a:lstStyle/>
        <a:p>
          <a:endParaRPr lang="en-US"/>
        </a:p>
      </dgm:t>
    </dgm:pt>
    <dgm:pt modelId="{AE438540-9B82-49F9-AA6F-BDCE8544D94F}" type="pres">
      <dgm:prSet presAssocID="{15930384-D865-48D2-B9B4-029B30A0F664}" presName="desTx" presStyleLbl="revTx" presStyleIdx="0" presStyleCnt="4">
        <dgm:presLayoutVars>
          <dgm:bulletEnabled val="1"/>
        </dgm:presLayoutVars>
      </dgm:prSet>
      <dgm:spPr/>
      <dgm:t>
        <a:bodyPr/>
        <a:lstStyle/>
        <a:p>
          <a:endParaRPr lang="en-US"/>
        </a:p>
      </dgm:t>
    </dgm:pt>
    <dgm:pt modelId="{0A4821BE-A66E-426E-ACEC-B21931008E69}" type="pres">
      <dgm:prSet presAssocID="{EA169749-D532-44AB-9C57-08E802E2F29B}" presName="space" presStyleCnt="0"/>
      <dgm:spPr/>
    </dgm:pt>
    <dgm:pt modelId="{7C82131B-819B-410E-B4FD-A88774D4E631}" type="pres">
      <dgm:prSet presAssocID="{F41D5723-EE8D-47A9-B66C-21DE9005038D}" presName="composite" presStyleCnt="0"/>
      <dgm:spPr/>
    </dgm:pt>
    <dgm:pt modelId="{F295048B-D765-4585-BFF8-7929E856CB2A}" type="pres">
      <dgm:prSet presAssocID="{F41D5723-EE8D-47A9-B66C-21DE9005038D}" presName="parTx" presStyleLbl="node1" presStyleIdx="1" presStyleCnt="4">
        <dgm:presLayoutVars>
          <dgm:chMax val="0"/>
          <dgm:chPref val="0"/>
          <dgm:bulletEnabled val="1"/>
        </dgm:presLayoutVars>
      </dgm:prSet>
      <dgm:spPr/>
      <dgm:t>
        <a:bodyPr/>
        <a:lstStyle/>
        <a:p>
          <a:endParaRPr lang="en-US"/>
        </a:p>
      </dgm:t>
    </dgm:pt>
    <dgm:pt modelId="{C39F8B51-7FD1-4CDD-B58B-61712B2AFAEB}" type="pres">
      <dgm:prSet presAssocID="{F41D5723-EE8D-47A9-B66C-21DE9005038D}" presName="desTx" presStyleLbl="revTx" presStyleIdx="1" presStyleCnt="4">
        <dgm:presLayoutVars>
          <dgm:bulletEnabled val="1"/>
        </dgm:presLayoutVars>
      </dgm:prSet>
      <dgm:spPr/>
      <dgm:t>
        <a:bodyPr/>
        <a:lstStyle/>
        <a:p>
          <a:endParaRPr lang="en-US"/>
        </a:p>
      </dgm:t>
    </dgm:pt>
    <dgm:pt modelId="{10F97A6A-2B86-455D-8DC2-7C1A8C624A88}" type="pres">
      <dgm:prSet presAssocID="{51FDC83E-F748-4CB9-AB0E-BC45BFF89EB4}" presName="space" presStyleCnt="0"/>
      <dgm:spPr/>
    </dgm:pt>
    <dgm:pt modelId="{9A5CAC98-7B11-4931-A541-738192A7AE5C}" type="pres">
      <dgm:prSet presAssocID="{3EA75911-0050-4145-935B-76686FCBBBB0}" presName="composite" presStyleCnt="0"/>
      <dgm:spPr/>
    </dgm:pt>
    <dgm:pt modelId="{28020C91-93FA-418A-A913-0C1E7636ED4A}" type="pres">
      <dgm:prSet presAssocID="{3EA75911-0050-4145-935B-76686FCBBBB0}" presName="parTx" presStyleLbl="node1" presStyleIdx="2" presStyleCnt="4" custLinFactNeighborY="1756">
        <dgm:presLayoutVars>
          <dgm:chMax val="0"/>
          <dgm:chPref val="0"/>
          <dgm:bulletEnabled val="1"/>
        </dgm:presLayoutVars>
      </dgm:prSet>
      <dgm:spPr/>
      <dgm:t>
        <a:bodyPr/>
        <a:lstStyle/>
        <a:p>
          <a:endParaRPr lang="en-US"/>
        </a:p>
      </dgm:t>
    </dgm:pt>
    <dgm:pt modelId="{818212A0-6719-4FE1-85DA-65CBD4D26CB9}" type="pres">
      <dgm:prSet presAssocID="{3EA75911-0050-4145-935B-76686FCBBBB0}" presName="desTx" presStyleLbl="revTx" presStyleIdx="2" presStyleCnt="4">
        <dgm:presLayoutVars>
          <dgm:bulletEnabled val="1"/>
        </dgm:presLayoutVars>
      </dgm:prSet>
      <dgm:spPr/>
      <dgm:t>
        <a:bodyPr/>
        <a:lstStyle/>
        <a:p>
          <a:endParaRPr lang="en-US"/>
        </a:p>
      </dgm:t>
    </dgm:pt>
    <dgm:pt modelId="{F697F329-1F5D-435C-BBC7-77237BA8549E}" type="pres">
      <dgm:prSet presAssocID="{A7AFDD18-1490-4545-825C-C9C5E41BF839}" presName="space" presStyleCnt="0"/>
      <dgm:spPr/>
    </dgm:pt>
    <dgm:pt modelId="{3D4074D5-C07D-47A8-8C65-DF22BBAC8B2E}" type="pres">
      <dgm:prSet presAssocID="{C2984080-E183-4ABF-947A-EB7E915A96DC}" presName="composite" presStyleCnt="0"/>
      <dgm:spPr/>
    </dgm:pt>
    <dgm:pt modelId="{221E6ED9-F4DF-40F4-A7A9-CCA9A90E608A}" type="pres">
      <dgm:prSet presAssocID="{C2984080-E183-4ABF-947A-EB7E915A96DC}" presName="parTx" presStyleLbl="node1" presStyleIdx="3" presStyleCnt="4" custScaleX="124257" custScaleY="100138" custLinFactNeighborX="-974" custLinFactNeighborY="10886">
        <dgm:presLayoutVars>
          <dgm:chMax val="0"/>
          <dgm:chPref val="0"/>
          <dgm:bulletEnabled val="1"/>
        </dgm:presLayoutVars>
      </dgm:prSet>
      <dgm:spPr/>
      <dgm:t>
        <a:bodyPr/>
        <a:lstStyle/>
        <a:p>
          <a:endParaRPr lang="en-US"/>
        </a:p>
      </dgm:t>
    </dgm:pt>
    <dgm:pt modelId="{E77F6061-481F-497F-9B97-6EA5122A0A23}" type="pres">
      <dgm:prSet presAssocID="{C2984080-E183-4ABF-947A-EB7E915A96DC}" presName="desTx" presStyleLbl="revTx" presStyleIdx="3" presStyleCnt="4" custLinFactNeighborX="11263" custLinFactNeighborY="8975">
        <dgm:presLayoutVars>
          <dgm:bulletEnabled val="1"/>
        </dgm:presLayoutVars>
      </dgm:prSet>
      <dgm:spPr/>
      <dgm:t>
        <a:bodyPr/>
        <a:lstStyle/>
        <a:p>
          <a:endParaRPr lang="en-US"/>
        </a:p>
      </dgm:t>
    </dgm:pt>
  </dgm:ptLst>
  <dgm:cxnLst>
    <dgm:cxn modelId="{753A0B51-2F3A-460A-8EAF-85452F94DC7C}" type="presOf" srcId="{C2984080-E183-4ABF-947A-EB7E915A96DC}" destId="{221E6ED9-F4DF-40F4-A7A9-CCA9A90E608A}" srcOrd="0" destOrd="0" presId="urn:microsoft.com/office/officeart/2005/8/layout/chevron1"/>
    <dgm:cxn modelId="{7B84FDE7-D684-41D1-A3C7-5F5164190EAD}" type="presOf" srcId="{3EA75911-0050-4145-935B-76686FCBBBB0}" destId="{28020C91-93FA-418A-A913-0C1E7636ED4A}" srcOrd="0" destOrd="0" presId="urn:microsoft.com/office/officeart/2005/8/layout/chevron1"/>
    <dgm:cxn modelId="{A9F402A7-3E2C-480D-84E6-A83E36071328}" type="presOf" srcId="{15930384-D865-48D2-B9B4-029B30A0F664}" destId="{871B5E01-E7D7-4B28-B58D-F04C05BE90C8}" srcOrd="0" destOrd="0" presId="urn:microsoft.com/office/officeart/2005/8/layout/chevron1"/>
    <dgm:cxn modelId="{2C85D5CD-1D54-4DAE-94A9-3DA49EFCD72F}" srcId="{2430D15E-4BBC-45B5-9C72-B567583F004A}" destId="{15930384-D865-48D2-B9B4-029B30A0F664}" srcOrd="0" destOrd="0" parTransId="{7241CC01-1522-4826-9EB7-3ADE6D9061B0}" sibTransId="{EA169749-D532-44AB-9C57-08E802E2F29B}"/>
    <dgm:cxn modelId="{F874C418-B654-4DD5-9AA9-53FFA928E292}" type="presOf" srcId="{80C5D7D9-DC48-4C21-8809-2E5539F1FEB0}" destId="{818212A0-6719-4FE1-85DA-65CBD4D26CB9}" srcOrd="0" destOrd="2" presId="urn:microsoft.com/office/officeart/2005/8/layout/chevron1"/>
    <dgm:cxn modelId="{F50DC0E9-B939-4460-AB3B-F177CEFFFF21}" srcId="{2430D15E-4BBC-45B5-9C72-B567583F004A}" destId="{3EA75911-0050-4145-935B-76686FCBBBB0}" srcOrd="2" destOrd="0" parTransId="{64F52577-8B7A-4A2E-99AF-D84C306B98C6}" sibTransId="{A7AFDD18-1490-4545-825C-C9C5E41BF839}"/>
    <dgm:cxn modelId="{1735DAF2-6F54-41B5-AC02-34F574AC5582}" srcId="{3EA75911-0050-4145-935B-76686FCBBBB0}" destId="{6D0853A2-817F-44D3-A7A3-1046CD2586A7}" srcOrd="1" destOrd="0" parTransId="{FEE52751-A16F-436F-A998-E07679E1BF41}" sibTransId="{999C5F24-E28D-481F-A7DF-B8C660857A69}"/>
    <dgm:cxn modelId="{6EF6EC20-C225-47A5-9917-2D2805CD7B3C}" srcId="{3EA75911-0050-4145-935B-76686FCBBBB0}" destId="{81E1102A-28EE-42B0-9989-F737840F7619}" srcOrd="0" destOrd="0" parTransId="{CB07E794-DC00-428B-B5A8-11ADC2AD0595}" sibTransId="{C4FB76D6-547B-4DE0-81B0-C3C003AE058A}"/>
    <dgm:cxn modelId="{34EB6199-986A-409C-868C-88F5C82422EB}" srcId="{15930384-D865-48D2-B9B4-029B30A0F664}" destId="{3E88E0B3-4F32-45A8-A037-281E407B14FE}" srcOrd="1" destOrd="0" parTransId="{69817E7D-4ABD-4527-99C0-54BA8E87C3A1}" sibTransId="{C8E745BC-224E-4F58-834C-5F8DDC9673E8}"/>
    <dgm:cxn modelId="{962F2163-AC5F-4240-AD87-58DB452DE9D6}" type="presOf" srcId="{2430D15E-4BBC-45B5-9C72-B567583F004A}" destId="{600A7737-FC6C-4D09-8241-2A71813DEC56}" srcOrd="0" destOrd="0" presId="urn:microsoft.com/office/officeart/2005/8/layout/chevron1"/>
    <dgm:cxn modelId="{E1D001D4-C5AE-4D7C-A15B-D9A0F04169C1}" type="presOf" srcId="{81E1102A-28EE-42B0-9989-F737840F7619}" destId="{818212A0-6719-4FE1-85DA-65CBD4D26CB9}" srcOrd="0" destOrd="0" presId="urn:microsoft.com/office/officeart/2005/8/layout/chevron1"/>
    <dgm:cxn modelId="{5AA17A7A-A40F-45AF-ADA5-5FB4F403C0CD}" srcId="{F41D5723-EE8D-47A9-B66C-21DE9005038D}" destId="{38AA5DC2-AA4F-4BED-9F0F-E081E4C8D42B}" srcOrd="1" destOrd="0" parTransId="{B511DD00-5CFA-4B66-ABB9-E16D4FCF2005}" sibTransId="{89724389-DE4A-4F6B-996E-0333DFC100A3}"/>
    <dgm:cxn modelId="{5D6E28E6-294A-4BCD-8488-9FA33023DD0C}" type="presOf" srcId="{CEC53BF0-D028-4A30-8D7E-AA4973869E93}" destId="{C39F8B51-7FD1-4CDD-B58B-61712B2AFAEB}" srcOrd="0" destOrd="0" presId="urn:microsoft.com/office/officeart/2005/8/layout/chevron1"/>
    <dgm:cxn modelId="{ACC830AF-4F1B-4951-986F-657662DC2DCD}" type="presOf" srcId="{991C4C5A-CA66-4973-9A2B-6B67E5AA9295}" destId="{E77F6061-481F-497F-9B97-6EA5122A0A23}" srcOrd="0" destOrd="1" presId="urn:microsoft.com/office/officeart/2005/8/layout/chevron1"/>
    <dgm:cxn modelId="{10EF6224-E61F-42EE-9A78-8A5D66D84985}" srcId="{F41D5723-EE8D-47A9-B66C-21DE9005038D}" destId="{CEC53BF0-D028-4A30-8D7E-AA4973869E93}" srcOrd="0" destOrd="0" parTransId="{54373C9D-3D9C-4B6C-8A21-FACE00E9DCA7}" sibTransId="{FBDDEF03-E185-458D-80F8-EDF5E8C08E14}"/>
    <dgm:cxn modelId="{F6D1ACA6-D17E-469E-8824-90BC0D7948BE}" srcId="{3EA75911-0050-4145-935B-76686FCBBBB0}" destId="{80C5D7D9-DC48-4C21-8809-2E5539F1FEB0}" srcOrd="2" destOrd="0" parTransId="{C5342735-9DFC-4DD9-B226-266370A7E08C}" sibTransId="{CE432088-59EA-48A0-9219-E5E919D0D94D}"/>
    <dgm:cxn modelId="{F636BD2F-189E-4706-B029-FFAB7D8F2EE8}" srcId="{2430D15E-4BBC-45B5-9C72-B567583F004A}" destId="{F41D5723-EE8D-47A9-B66C-21DE9005038D}" srcOrd="1" destOrd="0" parTransId="{9F3B0560-FF7C-4995-866B-932711D45EA2}" sibTransId="{51FDC83E-F748-4CB9-AB0E-BC45BFF89EB4}"/>
    <dgm:cxn modelId="{9A2B9BE9-3A0B-4DE0-AD68-EA3140FCE057}" type="presOf" srcId="{38AA5DC2-AA4F-4BED-9F0F-E081E4C8D42B}" destId="{C39F8B51-7FD1-4CDD-B58B-61712B2AFAEB}" srcOrd="0" destOrd="1" presId="urn:microsoft.com/office/officeart/2005/8/layout/chevron1"/>
    <dgm:cxn modelId="{4794C88F-D6D0-4638-8636-8149CC6D5BBF}" srcId="{C2984080-E183-4ABF-947A-EB7E915A96DC}" destId="{BC043163-F538-4B61-B0C7-044E21D85236}" srcOrd="0" destOrd="0" parTransId="{31BCBE42-0992-4EF2-9B16-FAA4BA480AA0}" sibTransId="{5F9A0B14-D556-4F83-AC96-F156A623009B}"/>
    <dgm:cxn modelId="{C459F736-464E-453B-AF2C-2D6516FD3981}" type="presOf" srcId="{507FFED9-6D62-4F4D-9F8C-FE3D0E81454C}" destId="{AE438540-9B82-49F9-AA6F-BDCE8544D94F}" srcOrd="0" destOrd="0" presId="urn:microsoft.com/office/officeart/2005/8/layout/chevron1"/>
    <dgm:cxn modelId="{2CFD588F-9A84-4336-89CB-A8BD754FE22F}" srcId="{15930384-D865-48D2-B9B4-029B30A0F664}" destId="{507FFED9-6D62-4F4D-9F8C-FE3D0E81454C}" srcOrd="0" destOrd="0" parTransId="{03CC2227-756E-456F-B1FE-DB4E2776F1F8}" sibTransId="{25C11CAB-3B22-4639-A3BD-53E1E09717A8}"/>
    <dgm:cxn modelId="{880ACFC6-3D22-442B-9256-4C5664FBDC01}" type="presOf" srcId="{F41D5723-EE8D-47A9-B66C-21DE9005038D}" destId="{F295048B-D765-4585-BFF8-7929E856CB2A}" srcOrd="0" destOrd="0" presId="urn:microsoft.com/office/officeart/2005/8/layout/chevron1"/>
    <dgm:cxn modelId="{7530893A-9DDB-4A72-81D7-C195C348DB7E}" srcId="{C2984080-E183-4ABF-947A-EB7E915A96DC}" destId="{991C4C5A-CA66-4973-9A2B-6B67E5AA9295}" srcOrd="1" destOrd="0" parTransId="{A5ED4005-687C-46BD-949D-E167030F3F87}" sibTransId="{D99C0802-0437-4018-8704-297283B44692}"/>
    <dgm:cxn modelId="{DAEBB44C-4E35-4A81-BB29-80CBEB00EB64}" srcId="{2430D15E-4BBC-45B5-9C72-B567583F004A}" destId="{C2984080-E183-4ABF-947A-EB7E915A96DC}" srcOrd="3" destOrd="0" parTransId="{5DF1A456-6C24-4719-8F21-0A58C440E60B}" sibTransId="{1CEAA599-095C-491F-8B2D-9CB4D98F2E7C}"/>
    <dgm:cxn modelId="{F7971AD2-8BB0-44D5-B73C-58E35EE99306}" type="presOf" srcId="{BC043163-F538-4B61-B0C7-044E21D85236}" destId="{E77F6061-481F-497F-9B97-6EA5122A0A23}" srcOrd="0" destOrd="0" presId="urn:microsoft.com/office/officeart/2005/8/layout/chevron1"/>
    <dgm:cxn modelId="{1C59085F-9F45-4381-8164-C51338862434}" type="presOf" srcId="{3E88E0B3-4F32-45A8-A037-281E407B14FE}" destId="{AE438540-9B82-49F9-AA6F-BDCE8544D94F}" srcOrd="0" destOrd="1" presId="urn:microsoft.com/office/officeart/2005/8/layout/chevron1"/>
    <dgm:cxn modelId="{6EE2BA00-592D-4528-8B84-EBFCE56B8042}" type="presOf" srcId="{6D0853A2-817F-44D3-A7A3-1046CD2586A7}" destId="{818212A0-6719-4FE1-85DA-65CBD4D26CB9}" srcOrd="0" destOrd="1" presId="urn:microsoft.com/office/officeart/2005/8/layout/chevron1"/>
    <dgm:cxn modelId="{DFEDDAED-0992-49A4-B6D8-8E1796746CEC}" type="presOf" srcId="{B1D946AD-E566-440A-87AD-20005B5962AF}" destId="{AE438540-9B82-49F9-AA6F-BDCE8544D94F}" srcOrd="0" destOrd="2" presId="urn:microsoft.com/office/officeart/2005/8/layout/chevron1"/>
    <dgm:cxn modelId="{EA4F6B5C-82E2-4B72-92AC-28D21325FD22}" srcId="{15930384-D865-48D2-B9B4-029B30A0F664}" destId="{B1D946AD-E566-440A-87AD-20005B5962AF}" srcOrd="2" destOrd="0" parTransId="{16EE6A29-4FB5-4670-9DF6-857FF5650228}" sibTransId="{E940A7BE-8349-47A1-A055-FCCF3F1D75EE}"/>
    <dgm:cxn modelId="{79E99BE1-19F3-49E4-8193-DC805AEF8589}" type="presParOf" srcId="{600A7737-FC6C-4D09-8241-2A71813DEC56}" destId="{4FED1D01-5A7E-47AD-9D07-B73534ACBA78}" srcOrd="0" destOrd="0" presId="urn:microsoft.com/office/officeart/2005/8/layout/chevron1"/>
    <dgm:cxn modelId="{4689C324-2090-4428-B81A-D71BDB755E67}" type="presParOf" srcId="{4FED1D01-5A7E-47AD-9D07-B73534ACBA78}" destId="{871B5E01-E7D7-4B28-B58D-F04C05BE90C8}" srcOrd="0" destOrd="0" presId="urn:microsoft.com/office/officeart/2005/8/layout/chevron1"/>
    <dgm:cxn modelId="{C65944DA-0956-45B1-A3EC-B6CC7122AB1E}" type="presParOf" srcId="{4FED1D01-5A7E-47AD-9D07-B73534ACBA78}" destId="{AE438540-9B82-49F9-AA6F-BDCE8544D94F}" srcOrd="1" destOrd="0" presId="urn:microsoft.com/office/officeart/2005/8/layout/chevron1"/>
    <dgm:cxn modelId="{3FCC4BC4-E19B-4457-B7D1-BF3A83CB65A3}" type="presParOf" srcId="{600A7737-FC6C-4D09-8241-2A71813DEC56}" destId="{0A4821BE-A66E-426E-ACEC-B21931008E69}" srcOrd="1" destOrd="0" presId="urn:microsoft.com/office/officeart/2005/8/layout/chevron1"/>
    <dgm:cxn modelId="{6F5B7F5D-2266-4592-8D3D-66FF2FA5CA3B}" type="presParOf" srcId="{600A7737-FC6C-4D09-8241-2A71813DEC56}" destId="{7C82131B-819B-410E-B4FD-A88774D4E631}" srcOrd="2" destOrd="0" presId="urn:microsoft.com/office/officeart/2005/8/layout/chevron1"/>
    <dgm:cxn modelId="{2CA77FED-123F-4BA3-82DD-049ADA875CC6}" type="presParOf" srcId="{7C82131B-819B-410E-B4FD-A88774D4E631}" destId="{F295048B-D765-4585-BFF8-7929E856CB2A}" srcOrd="0" destOrd="0" presId="urn:microsoft.com/office/officeart/2005/8/layout/chevron1"/>
    <dgm:cxn modelId="{C9F0F47A-6F93-40E2-A060-C44FCA3AD6A0}" type="presParOf" srcId="{7C82131B-819B-410E-B4FD-A88774D4E631}" destId="{C39F8B51-7FD1-4CDD-B58B-61712B2AFAEB}" srcOrd="1" destOrd="0" presId="urn:microsoft.com/office/officeart/2005/8/layout/chevron1"/>
    <dgm:cxn modelId="{69B796DD-9A99-4DF0-85EF-75E7D186427A}" type="presParOf" srcId="{600A7737-FC6C-4D09-8241-2A71813DEC56}" destId="{10F97A6A-2B86-455D-8DC2-7C1A8C624A88}" srcOrd="3" destOrd="0" presId="urn:microsoft.com/office/officeart/2005/8/layout/chevron1"/>
    <dgm:cxn modelId="{B0C6798E-E58F-4023-B212-E6571842B5F5}" type="presParOf" srcId="{600A7737-FC6C-4D09-8241-2A71813DEC56}" destId="{9A5CAC98-7B11-4931-A541-738192A7AE5C}" srcOrd="4" destOrd="0" presId="urn:microsoft.com/office/officeart/2005/8/layout/chevron1"/>
    <dgm:cxn modelId="{393162D7-EA12-4F73-A5EE-52164C1E973B}" type="presParOf" srcId="{9A5CAC98-7B11-4931-A541-738192A7AE5C}" destId="{28020C91-93FA-418A-A913-0C1E7636ED4A}" srcOrd="0" destOrd="0" presId="urn:microsoft.com/office/officeart/2005/8/layout/chevron1"/>
    <dgm:cxn modelId="{175AB070-EAAE-419D-A758-378DB549515D}" type="presParOf" srcId="{9A5CAC98-7B11-4931-A541-738192A7AE5C}" destId="{818212A0-6719-4FE1-85DA-65CBD4D26CB9}" srcOrd="1" destOrd="0" presId="urn:microsoft.com/office/officeart/2005/8/layout/chevron1"/>
    <dgm:cxn modelId="{71CFABEB-9BE5-4F27-B265-670065A4FFF0}" type="presParOf" srcId="{600A7737-FC6C-4D09-8241-2A71813DEC56}" destId="{F697F329-1F5D-435C-BBC7-77237BA8549E}" srcOrd="5" destOrd="0" presId="urn:microsoft.com/office/officeart/2005/8/layout/chevron1"/>
    <dgm:cxn modelId="{C7DA9CBC-3C2C-420D-A8C0-6433ECD8C722}" type="presParOf" srcId="{600A7737-FC6C-4D09-8241-2A71813DEC56}" destId="{3D4074D5-C07D-47A8-8C65-DF22BBAC8B2E}" srcOrd="6" destOrd="0" presId="urn:microsoft.com/office/officeart/2005/8/layout/chevron1"/>
    <dgm:cxn modelId="{E7CBF9CB-21A5-4A22-A1C8-9ED61D457671}" type="presParOf" srcId="{3D4074D5-C07D-47A8-8C65-DF22BBAC8B2E}" destId="{221E6ED9-F4DF-40F4-A7A9-CCA9A90E608A}" srcOrd="0" destOrd="0" presId="urn:microsoft.com/office/officeart/2005/8/layout/chevron1"/>
    <dgm:cxn modelId="{24B55462-CD1B-405F-947E-CCC43BEC0205}" type="presParOf" srcId="{3D4074D5-C07D-47A8-8C65-DF22BBAC8B2E}" destId="{E77F6061-481F-497F-9B97-6EA5122A0A23}"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7D5655-C059-4401-885F-58035FD223DE}"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9E4D0408-D716-4279-8E76-5A165E995108}">
      <dgm:prSet phldrT="[Text]" custT="1"/>
      <dgm:spPr/>
      <dgm:t>
        <a:bodyPr/>
        <a:lstStyle/>
        <a:p>
          <a:r>
            <a:rPr lang="en-US" sz="3600" smtClean="0"/>
            <a:t>Control</a:t>
          </a:r>
          <a:r>
            <a:rPr lang="en-US" sz="2800" smtClean="0"/>
            <a:t> </a:t>
          </a:r>
          <a:endParaRPr lang="en-US" sz="2800" dirty="0"/>
        </a:p>
      </dgm:t>
    </dgm:pt>
    <dgm:pt modelId="{ED3446AA-5E75-4C86-B6E8-C9E134BBB4C1}" type="parTrans" cxnId="{F7276E10-2894-427D-81C4-52D55FB80195}">
      <dgm:prSet/>
      <dgm:spPr/>
      <dgm:t>
        <a:bodyPr/>
        <a:lstStyle/>
        <a:p>
          <a:endParaRPr lang="en-US"/>
        </a:p>
      </dgm:t>
    </dgm:pt>
    <dgm:pt modelId="{ABF09E80-0023-4059-9D8C-2B9225ECB6A4}" type="sibTrans" cxnId="{F7276E10-2894-427D-81C4-52D55FB80195}">
      <dgm:prSet/>
      <dgm:spPr/>
      <dgm:t>
        <a:bodyPr/>
        <a:lstStyle/>
        <a:p>
          <a:endParaRPr lang="en-US"/>
        </a:p>
      </dgm:t>
    </dgm:pt>
    <dgm:pt modelId="{A48CF67E-6F69-42CF-87DD-DCBF182A9F7D}">
      <dgm:prSet phldrT="[Text]" custT="1"/>
      <dgm:spPr/>
      <dgm:t>
        <a:bodyPr/>
        <a:lstStyle/>
        <a:p>
          <a:r>
            <a:rPr lang="en-US" sz="2500" dirty="0" smtClean="0"/>
            <a:t>Wellsite Control Systems</a:t>
          </a:r>
          <a:endParaRPr lang="en-US" sz="2500" dirty="0"/>
        </a:p>
      </dgm:t>
    </dgm:pt>
    <dgm:pt modelId="{1FAE9663-057A-4FCA-9C39-F63FA5C0B16B}" type="parTrans" cxnId="{D6F59ADF-BF5B-4E51-9472-4AC9DA54264D}">
      <dgm:prSet/>
      <dgm:spPr/>
      <dgm:t>
        <a:bodyPr/>
        <a:lstStyle/>
        <a:p>
          <a:endParaRPr lang="en-US"/>
        </a:p>
      </dgm:t>
    </dgm:pt>
    <dgm:pt modelId="{2B59D41B-E099-47F5-9BCD-D68C465D1C37}" type="sibTrans" cxnId="{D6F59ADF-BF5B-4E51-9472-4AC9DA54264D}">
      <dgm:prSet/>
      <dgm:spPr/>
      <dgm:t>
        <a:bodyPr/>
        <a:lstStyle/>
        <a:p>
          <a:endParaRPr lang="en-US"/>
        </a:p>
      </dgm:t>
    </dgm:pt>
    <dgm:pt modelId="{32D04C6E-ABAD-4D74-9B18-4BE3DDA65636}">
      <dgm:prSet phldrT="[Text]" custT="1"/>
      <dgm:spPr>
        <a:solidFill>
          <a:schemeClr val="accent6">
            <a:lumMod val="60000"/>
            <a:lumOff val="40000"/>
          </a:schemeClr>
        </a:solidFill>
      </dgm:spPr>
      <dgm:t>
        <a:bodyPr/>
        <a:lstStyle/>
        <a:p>
          <a:r>
            <a:rPr lang="en-US" sz="3600" smtClean="0"/>
            <a:t>Acquisition</a:t>
          </a:r>
          <a:endParaRPr lang="en-US" sz="3600" dirty="0"/>
        </a:p>
      </dgm:t>
    </dgm:pt>
    <dgm:pt modelId="{81863127-1EA8-4FA9-B9FB-1C9C2F06897D}" type="parTrans" cxnId="{B24ACB0D-B05D-497F-B62E-D268C0586BCE}">
      <dgm:prSet/>
      <dgm:spPr/>
      <dgm:t>
        <a:bodyPr/>
        <a:lstStyle/>
        <a:p>
          <a:endParaRPr lang="en-US"/>
        </a:p>
      </dgm:t>
    </dgm:pt>
    <dgm:pt modelId="{9798FDFE-6B65-4CC2-9B8A-98261730AAEA}" type="sibTrans" cxnId="{B24ACB0D-B05D-497F-B62E-D268C0586BCE}">
      <dgm:prSet/>
      <dgm:spPr/>
      <dgm:t>
        <a:bodyPr/>
        <a:lstStyle/>
        <a:p>
          <a:endParaRPr lang="en-US"/>
        </a:p>
      </dgm:t>
    </dgm:pt>
    <dgm:pt modelId="{51748929-BE82-453F-998F-06A4AD1E8E18}">
      <dgm:prSet phldrT="[Text]" custT="1"/>
      <dgm:spPr/>
      <dgm:t>
        <a:bodyPr/>
        <a:lstStyle/>
        <a:p>
          <a:r>
            <a:rPr lang="en-US" sz="2500" dirty="0" smtClean="0"/>
            <a:t>Measurement Systems</a:t>
          </a:r>
          <a:endParaRPr lang="en-US" sz="2500" dirty="0"/>
        </a:p>
      </dgm:t>
    </dgm:pt>
    <dgm:pt modelId="{308ECAFC-FAE0-4E63-8343-1599DD633436}" type="parTrans" cxnId="{BE666DE6-5248-4201-BEC9-5860B1177F89}">
      <dgm:prSet/>
      <dgm:spPr/>
      <dgm:t>
        <a:bodyPr/>
        <a:lstStyle/>
        <a:p>
          <a:endParaRPr lang="en-US"/>
        </a:p>
      </dgm:t>
    </dgm:pt>
    <dgm:pt modelId="{9CCFBCF7-5789-4C7F-887D-5A9908A0003B}" type="sibTrans" cxnId="{BE666DE6-5248-4201-BEC9-5860B1177F89}">
      <dgm:prSet/>
      <dgm:spPr/>
      <dgm:t>
        <a:bodyPr/>
        <a:lstStyle/>
        <a:p>
          <a:endParaRPr lang="en-US"/>
        </a:p>
      </dgm:t>
    </dgm:pt>
    <dgm:pt modelId="{39AA3FF1-3AD8-4D0E-B319-CD17998CC711}">
      <dgm:prSet phldrT="[Text]" custT="1"/>
      <dgm:spPr>
        <a:solidFill>
          <a:schemeClr val="accent6">
            <a:lumMod val="40000"/>
            <a:lumOff val="60000"/>
          </a:schemeClr>
        </a:solidFill>
      </dgm:spPr>
      <dgm:t>
        <a:bodyPr/>
        <a:lstStyle/>
        <a:p>
          <a:r>
            <a:rPr lang="en-US" sz="3600" smtClean="0"/>
            <a:t>Process</a:t>
          </a:r>
          <a:endParaRPr lang="en-US" sz="3600" dirty="0"/>
        </a:p>
      </dgm:t>
    </dgm:pt>
    <dgm:pt modelId="{8AB6C3F2-2F50-4445-A1C6-393472078DD3}" type="parTrans" cxnId="{05856C6F-FCF4-46C9-BD53-D3BB901318D8}">
      <dgm:prSet/>
      <dgm:spPr/>
      <dgm:t>
        <a:bodyPr/>
        <a:lstStyle/>
        <a:p>
          <a:endParaRPr lang="en-US"/>
        </a:p>
      </dgm:t>
    </dgm:pt>
    <dgm:pt modelId="{545C1AAA-1818-4BFA-8F04-86B5E9A4BC53}" type="sibTrans" cxnId="{05856C6F-FCF4-46C9-BD53-D3BB901318D8}">
      <dgm:prSet/>
      <dgm:spPr/>
      <dgm:t>
        <a:bodyPr/>
        <a:lstStyle/>
        <a:p>
          <a:endParaRPr lang="en-US"/>
        </a:p>
      </dgm:t>
    </dgm:pt>
    <dgm:pt modelId="{882E9245-5D3B-453E-B29F-E300BA0F0DF1}">
      <dgm:prSet phldrT="[Text]" custT="1"/>
      <dgm:spPr/>
      <dgm:t>
        <a:bodyPr/>
        <a:lstStyle/>
        <a:p>
          <a:r>
            <a:rPr lang="en-US" sz="2500" dirty="0" smtClean="0"/>
            <a:t>Physical Drilling Process</a:t>
          </a:r>
          <a:endParaRPr lang="en-US" sz="2500" dirty="0"/>
        </a:p>
      </dgm:t>
    </dgm:pt>
    <dgm:pt modelId="{22BC5EE4-360A-4386-8E20-A39B4B74DFE3}" type="parTrans" cxnId="{AC9AE651-B839-4026-8212-DDE0E7AC5DB1}">
      <dgm:prSet/>
      <dgm:spPr/>
      <dgm:t>
        <a:bodyPr/>
        <a:lstStyle/>
        <a:p>
          <a:endParaRPr lang="en-US"/>
        </a:p>
      </dgm:t>
    </dgm:pt>
    <dgm:pt modelId="{5A32904E-8E31-485C-A848-70FC95652801}" type="sibTrans" cxnId="{AC9AE651-B839-4026-8212-DDE0E7AC5DB1}">
      <dgm:prSet/>
      <dgm:spPr/>
      <dgm:t>
        <a:bodyPr/>
        <a:lstStyle/>
        <a:p>
          <a:endParaRPr lang="en-US"/>
        </a:p>
      </dgm:t>
    </dgm:pt>
    <dgm:pt modelId="{5D088436-B71D-4FDF-BD73-C9D5A9297624}">
      <dgm:prSet phldrT="[Text]" custT="1"/>
      <dgm:spPr/>
      <dgm:t>
        <a:bodyPr/>
        <a:lstStyle/>
        <a:p>
          <a:r>
            <a:rPr lang="en-US" sz="3600" smtClean="0"/>
            <a:t>Remote</a:t>
          </a:r>
          <a:endParaRPr lang="en-US" sz="3600" dirty="0"/>
        </a:p>
      </dgm:t>
    </dgm:pt>
    <dgm:pt modelId="{5D96F619-B682-41A0-B10E-83C3AD5A1CF7}" type="parTrans" cxnId="{2368AC8B-94C7-4F8A-867C-5D713B5214FA}">
      <dgm:prSet/>
      <dgm:spPr/>
      <dgm:t>
        <a:bodyPr/>
        <a:lstStyle/>
        <a:p>
          <a:endParaRPr lang="en-US"/>
        </a:p>
      </dgm:t>
    </dgm:pt>
    <dgm:pt modelId="{BDDA5C8E-3C7F-4D56-BA02-1173502DDC23}" type="sibTrans" cxnId="{2368AC8B-94C7-4F8A-867C-5D713B5214FA}">
      <dgm:prSet/>
      <dgm:spPr/>
      <dgm:t>
        <a:bodyPr/>
        <a:lstStyle/>
        <a:p>
          <a:endParaRPr lang="en-US"/>
        </a:p>
      </dgm:t>
    </dgm:pt>
    <dgm:pt modelId="{CC53B426-7336-44E1-8E33-999890980DD6}">
      <dgm:prSet phldrT="[Text]" custT="1"/>
      <dgm:spPr/>
      <dgm:t>
        <a:bodyPr/>
        <a:lstStyle/>
        <a:p>
          <a:r>
            <a:rPr lang="en-US" sz="3600" smtClean="0"/>
            <a:t>Enterprise</a:t>
          </a:r>
          <a:endParaRPr lang="en-US" sz="3600" dirty="0"/>
        </a:p>
      </dgm:t>
    </dgm:pt>
    <dgm:pt modelId="{F6549441-FC0B-4DFE-8F8E-43C1DBD209C1}" type="parTrans" cxnId="{F721635F-029C-4D72-83B6-AE8EB04BF6BC}">
      <dgm:prSet/>
      <dgm:spPr/>
      <dgm:t>
        <a:bodyPr/>
        <a:lstStyle/>
        <a:p>
          <a:endParaRPr lang="en-US"/>
        </a:p>
      </dgm:t>
    </dgm:pt>
    <dgm:pt modelId="{D31A8BE1-7B0A-4AEA-A889-32A9803D16FF}" type="sibTrans" cxnId="{F721635F-029C-4D72-83B6-AE8EB04BF6BC}">
      <dgm:prSet/>
      <dgm:spPr/>
      <dgm:t>
        <a:bodyPr/>
        <a:lstStyle/>
        <a:p>
          <a:endParaRPr lang="en-US"/>
        </a:p>
      </dgm:t>
    </dgm:pt>
    <dgm:pt modelId="{9817FCA5-9EC1-4750-94E3-F840B562B114}">
      <dgm:prSet phldrT="[Text]" custT="1"/>
      <dgm:spPr/>
      <dgm:t>
        <a:bodyPr/>
        <a:lstStyle/>
        <a:p>
          <a:r>
            <a:rPr lang="en-US" sz="2500" dirty="0" smtClean="0"/>
            <a:t>Monitoring, Modeling, Simulation</a:t>
          </a:r>
          <a:endParaRPr lang="en-US" sz="2500" dirty="0"/>
        </a:p>
      </dgm:t>
    </dgm:pt>
    <dgm:pt modelId="{EBA20618-2AB6-4753-9E0F-DEF9F1ACF042}" type="parTrans" cxnId="{99348565-178B-4B0E-ADE3-5A854CD2DB9A}">
      <dgm:prSet/>
      <dgm:spPr/>
      <dgm:t>
        <a:bodyPr/>
        <a:lstStyle/>
        <a:p>
          <a:endParaRPr lang="en-US"/>
        </a:p>
      </dgm:t>
    </dgm:pt>
    <dgm:pt modelId="{98F19440-649E-4206-AD96-C84BA754C3C6}" type="sibTrans" cxnId="{99348565-178B-4B0E-ADE3-5A854CD2DB9A}">
      <dgm:prSet/>
      <dgm:spPr/>
      <dgm:t>
        <a:bodyPr/>
        <a:lstStyle/>
        <a:p>
          <a:endParaRPr lang="en-US"/>
        </a:p>
      </dgm:t>
    </dgm:pt>
    <dgm:pt modelId="{C3E06837-86DC-4773-8AAF-0666077C1A45}">
      <dgm:prSet phldrT="[Text]" custT="1"/>
      <dgm:spPr/>
      <dgm:t>
        <a:bodyPr/>
        <a:lstStyle/>
        <a:p>
          <a:r>
            <a:rPr lang="en-US" sz="2500" dirty="0" smtClean="0"/>
            <a:t>Database, Analytics</a:t>
          </a:r>
          <a:endParaRPr lang="en-US" sz="2500" dirty="0"/>
        </a:p>
      </dgm:t>
    </dgm:pt>
    <dgm:pt modelId="{D32C45D9-5549-4303-99A6-D51ADB8EB646}" type="parTrans" cxnId="{0D920C6E-B82E-440D-A1FB-98245EED0A73}">
      <dgm:prSet/>
      <dgm:spPr/>
      <dgm:t>
        <a:bodyPr/>
        <a:lstStyle/>
        <a:p>
          <a:endParaRPr lang="en-US"/>
        </a:p>
      </dgm:t>
    </dgm:pt>
    <dgm:pt modelId="{6032CD60-012D-4B27-B47F-119368A3DD63}" type="sibTrans" cxnId="{0D920C6E-B82E-440D-A1FB-98245EED0A73}">
      <dgm:prSet/>
      <dgm:spPr/>
      <dgm:t>
        <a:bodyPr/>
        <a:lstStyle/>
        <a:p>
          <a:endParaRPr lang="en-US"/>
        </a:p>
      </dgm:t>
    </dgm:pt>
    <dgm:pt modelId="{B04EF86C-288A-44F9-BCB1-1C653FE742AD}" type="pres">
      <dgm:prSet presAssocID="{CC7D5655-C059-4401-885F-58035FD223DE}" presName="Name0" presStyleCnt="0">
        <dgm:presLayoutVars>
          <dgm:dir/>
          <dgm:animLvl val="lvl"/>
          <dgm:resizeHandles val="exact"/>
        </dgm:presLayoutVars>
      </dgm:prSet>
      <dgm:spPr/>
      <dgm:t>
        <a:bodyPr/>
        <a:lstStyle/>
        <a:p>
          <a:endParaRPr lang="en-US"/>
        </a:p>
      </dgm:t>
    </dgm:pt>
    <dgm:pt modelId="{377FA2CF-1E95-4897-857B-0E989DFAECFB}" type="pres">
      <dgm:prSet presAssocID="{CC53B426-7336-44E1-8E33-999890980DD6}" presName="linNode" presStyleCnt="0"/>
      <dgm:spPr/>
    </dgm:pt>
    <dgm:pt modelId="{788DDCF4-28AC-47E1-9B8C-F80048668B48}" type="pres">
      <dgm:prSet presAssocID="{CC53B426-7336-44E1-8E33-999890980DD6}" presName="parentText" presStyleLbl="node1" presStyleIdx="0" presStyleCnt="5">
        <dgm:presLayoutVars>
          <dgm:chMax val="1"/>
          <dgm:bulletEnabled val="1"/>
        </dgm:presLayoutVars>
      </dgm:prSet>
      <dgm:spPr/>
      <dgm:t>
        <a:bodyPr/>
        <a:lstStyle/>
        <a:p>
          <a:endParaRPr lang="en-US"/>
        </a:p>
      </dgm:t>
    </dgm:pt>
    <dgm:pt modelId="{5D637BB0-58DD-4AC8-8475-3BE79AD19663}" type="pres">
      <dgm:prSet presAssocID="{CC53B426-7336-44E1-8E33-999890980DD6}" presName="descendantText" presStyleLbl="alignAccFollowNode1" presStyleIdx="0" presStyleCnt="5">
        <dgm:presLayoutVars>
          <dgm:bulletEnabled val="1"/>
        </dgm:presLayoutVars>
      </dgm:prSet>
      <dgm:spPr/>
      <dgm:t>
        <a:bodyPr/>
        <a:lstStyle/>
        <a:p>
          <a:endParaRPr lang="en-US"/>
        </a:p>
      </dgm:t>
    </dgm:pt>
    <dgm:pt modelId="{8D3D838F-1668-4934-AC62-98FAAA91FCF1}" type="pres">
      <dgm:prSet presAssocID="{D31A8BE1-7B0A-4AEA-A889-32A9803D16FF}" presName="sp" presStyleCnt="0"/>
      <dgm:spPr/>
    </dgm:pt>
    <dgm:pt modelId="{BB53ABE6-6399-4CDD-9E3C-5A4B69423627}" type="pres">
      <dgm:prSet presAssocID="{5D088436-B71D-4FDF-BD73-C9D5A9297624}" presName="linNode" presStyleCnt="0"/>
      <dgm:spPr/>
    </dgm:pt>
    <dgm:pt modelId="{D6B35CDB-4C73-4348-A7C8-16A4FAABA83E}" type="pres">
      <dgm:prSet presAssocID="{5D088436-B71D-4FDF-BD73-C9D5A9297624}" presName="parentText" presStyleLbl="node1" presStyleIdx="1" presStyleCnt="5">
        <dgm:presLayoutVars>
          <dgm:chMax val="1"/>
          <dgm:bulletEnabled val="1"/>
        </dgm:presLayoutVars>
      </dgm:prSet>
      <dgm:spPr/>
      <dgm:t>
        <a:bodyPr/>
        <a:lstStyle/>
        <a:p>
          <a:endParaRPr lang="en-US"/>
        </a:p>
      </dgm:t>
    </dgm:pt>
    <dgm:pt modelId="{FD529FBB-DC6A-48B2-BC06-4E8DBCF84DEA}" type="pres">
      <dgm:prSet presAssocID="{5D088436-B71D-4FDF-BD73-C9D5A9297624}" presName="descendantText" presStyleLbl="alignAccFollowNode1" presStyleIdx="1" presStyleCnt="5">
        <dgm:presLayoutVars>
          <dgm:bulletEnabled val="1"/>
        </dgm:presLayoutVars>
      </dgm:prSet>
      <dgm:spPr/>
      <dgm:t>
        <a:bodyPr/>
        <a:lstStyle/>
        <a:p>
          <a:endParaRPr lang="en-US"/>
        </a:p>
      </dgm:t>
    </dgm:pt>
    <dgm:pt modelId="{95F7DAAE-8C0B-47EC-BA93-02E723619DEF}" type="pres">
      <dgm:prSet presAssocID="{BDDA5C8E-3C7F-4D56-BA02-1173502DDC23}" presName="sp" presStyleCnt="0"/>
      <dgm:spPr/>
    </dgm:pt>
    <dgm:pt modelId="{88F5297E-A333-4D67-BBF7-D8DACC2DD56D}" type="pres">
      <dgm:prSet presAssocID="{9E4D0408-D716-4279-8E76-5A165E995108}" presName="linNode" presStyleCnt="0"/>
      <dgm:spPr/>
    </dgm:pt>
    <dgm:pt modelId="{A13EFD51-D922-4F8D-AA35-ACE97A5E69B3}" type="pres">
      <dgm:prSet presAssocID="{9E4D0408-D716-4279-8E76-5A165E995108}" presName="parentText" presStyleLbl="node1" presStyleIdx="2" presStyleCnt="5">
        <dgm:presLayoutVars>
          <dgm:chMax val="1"/>
          <dgm:bulletEnabled val="1"/>
        </dgm:presLayoutVars>
      </dgm:prSet>
      <dgm:spPr/>
      <dgm:t>
        <a:bodyPr/>
        <a:lstStyle/>
        <a:p>
          <a:endParaRPr lang="en-US"/>
        </a:p>
      </dgm:t>
    </dgm:pt>
    <dgm:pt modelId="{78EC44A4-460E-44ED-A66E-4BC59FB7AE74}" type="pres">
      <dgm:prSet presAssocID="{9E4D0408-D716-4279-8E76-5A165E995108}" presName="descendantText" presStyleLbl="alignAccFollowNode1" presStyleIdx="2" presStyleCnt="5">
        <dgm:presLayoutVars>
          <dgm:bulletEnabled val="1"/>
        </dgm:presLayoutVars>
      </dgm:prSet>
      <dgm:spPr/>
      <dgm:t>
        <a:bodyPr/>
        <a:lstStyle/>
        <a:p>
          <a:endParaRPr lang="en-US"/>
        </a:p>
      </dgm:t>
    </dgm:pt>
    <dgm:pt modelId="{E49BC523-CC22-41AF-A0EF-4BB8ED2B3F9B}" type="pres">
      <dgm:prSet presAssocID="{ABF09E80-0023-4059-9D8C-2B9225ECB6A4}" presName="sp" presStyleCnt="0"/>
      <dgm:spPr/>
    </dgm:pt>
    <dgm:pt modelId="{BCDF2AB9-0A3F-47F1-A1CD-C2401BD74634}" type="pres">
      <dgm:prSet presAssocID="{32D04C6E-ABAD-4D74-9B18-4BE3DDA65636}" presName="linNode" presStyleCnt="0"/>
      <dgm:spPr/>
    </dgm:pt>
    <dgm:pt modelId="{10A7A469-CDD8-435E-A186-4A20DA68EA56}" type="pres">
      <dgm:prSet presAssocID="{32D04C6E-ABAD-4D74-9B18-4BE3DDA65636}" presName="parentText" presStyleLbl="node1" presStyleIdx="3" presStyleCnt="5">
        <dgm:presLayoutVars>
          <dgm:chMax val="1"/>
          <dgm:bulletEnabled val="1"/>
        </dgm:presLayoutVars>
      </dgm:prSet>
      <dgm:spPr/>
      <dgm:t>
        <a:bodyPr/>
        <a:lstStyle/>
        <a:p>
          <a:endParaRPr lang="en-US"/>
        </a:p>
      </dgm:t>
    </dgm:pt>
    <dgm:pt modelId="{9330EEEC-EA51-4293-BB28-D84D3C4A1705}" type="pres">
      <dgm:prSet presAssocID="{32D04C6E-ABAD-4D74-9B18-4BE3DDA65636}" presName="descendantText" presStyleLbl="alignAccFollowNode1" presStyleIdx="3" presStyleCnt="5">
        <dgm:presLayoutVars>
          <dgm:bulletEnabled val="1"/>
        </dgm:presLayoutVars>
      </dgm:prSet>
      <dgm:spPr/>
      <dgm:t>
        <a:bodyPr/>
        <a:lstStyle/>
        <a:p>
          <a:endParaRPr lang="en-US"/>
        </a:p>
      </dgm:t>
    </dgm:pt>
    <dgm:pt modelId="{FE84D791-F87C-413C-8522-F05C3E270DA3}" type="pres">
      <dgm:prSet presAssocID="{9798FDFE-6B65-4CC2-9B8A-98261730AAEA}" presName="sp" presStyleCnt="0"/>
      <dgm:spPr/>
    </dgm:pt>
    <dgm:pt modelId="{C72DBA16-8009-4A40-86D3-0B415C782582}" type="pres">
      <dgm:prSet presAssocID="{39AA3FF1-3AD8-4D0E-B319-CD17998CC711}" presName="linNode" presStyleCnt="0"/>
      <dgm:spPr/>
    </dgm:pt>
    <dgm:pt modelId="{12898E0D-1278-41BB-B8CE-C790966CA4AC}" type="pres">
      <dgm:prSet presAssocID="{39AA3FF1-3AD8-4D0E-B319-CD17998CC711}" presName="parentText" presStyleLbl="node1" presStyleIdx="4" presStyleCnt="5">
        <dgm:presLayoutVars>
          <dgm:chMax val="1"/>
          <dgm:bulletEnabled val="1"/>
        </dgm:presLayoutVars>
      </dgm:prSet>
      <dgm:spPr/>
      <dgm:t>
        <a:bodyPr/>
        <a:lstStyle/>
        <a:p>
          <a:endParaRPr lang="en-US"/>
        </a:p>
      </dgm:t>
    </dgm:pt>
    <dgm:pt modelId="{C41D6D2C-D94E-44B7-9A9A-027AB82339FB}" type="pres">
      <dgm:prSet presAssocID="{39AA3FF1-3AD8-4D0E-B319-CD17998CC711}" presName="descendantText" presStyleLbl="alignAccFollowNode1" presStyleIdx="4" presStyleCnt="5">
        <dgm:presLayoutVars>
          <dgm:bulletEnabled val="1"/>
        </dgm:presLayoutVars>
      </dgm:prSet>
      <dgm:spPr/>
      <dgm:t>
        <a:bodyPr/>
        <a:lstStyle/>
        <a:p>
          <a:endParaRPr lang="en-US"/>
        </a:p>
      </dgm:t>
    </dgm:pt>
  </dgm:ptLst>
  <dgm:cxnLst>
    <dgm:cxn modelId="{05856C6F-FCF4-46C9-BD53-D3BB901318D8}" srcId="{CC7D5655-C059-4401-885F-58035FD223DE}" destId="{39AA3FF1-3AD8-4D0E-B319-CD17998CC711}" srcOrd="4" destOrd="0" parTransId="{8AB6C3F2-2F50-4445-A1C6-393472078DD3}" sibTransId="{545C1AAA-1818-4BFA-8F04-86B5E9A4BC53}"/>
    <dgm:cxn modelId="{D6F59ADF-BF5B-4E51-9472-4AC9DA54264D}" srcId="{9E4D0408-D716-4279-8E76-5A165E995108}" destId="{A48CF67E-6F69-42CF-87DD-DCBF182A9F7D}" srcOrd="0" destOrd="0" parTransId="{1FAE9663-057A-4FCA-9C39-F63FA5C0B16B}" sibTransId="{2B59D41B-E099-47F5-9BCD-D68C465D1C37}"/>
    <dgm:cxn modelId="{7100DDBB-7927-43B9-8212-09B2C26F09DA}" type="presOf" srcId="{9E4D0408-D716-4279-8E76-5A165E995108}" destId="{A13EFD51-D922-4F8D-AA35-ACE97A5E69B3}" srcOrd="0" destOrd="0" presId="urn:microsoft.com/office/officeart/2005/8/layout/vList5"/>
    <dgm:cxn modelId="{0D920C6E-B82E-440D-A1FB-98245EED0A73}" srcId="{CC53B426-7336-44E1-8E33-999890980DD6}" destId="{C3E06837-86DC-4773-8AAF-0666077C1A45}" srcOrd="0" destOrd="0" parTransId="{D32C45D9-5549-4303-99A6-D51ADB8EB646}" sibTransId="{6032CD60-012D-4B27-B47F-119368A3DD63}"/>
    <dgm:cxn modelId="{B18F2847-3F8E-4F80-9F8A-7EB8A3D7B031}" type="presOf" srcId="{51748929-BE82-453F-998F-06A4AD1E8E18}" destId="{9330EEEC-EA51-4293-BB28-D84D3C4A1705}" srcOrd="0" destOrd="0" presId="urn:microsoft.com/office/officeart/2005/8/layout/vList5"/>
    <dgm:cxn modelId="{B8B59EFF-0DCF-4DDF-9163-046E9BF8CFC1}" type="presOf" srcId="{39AA3FF1-3AD8-4D0E-B319-CD17998CC711}" destId="{12898E0D-1278-41BB-B8CE-C790966CA4AC}" srcOrd="0" destOrd="0" presId="urn:microsoft.com/office/officeart/2005/8/layout/vList5"/>
    <dgm:cxn modelId="{563C4FE8-1172-4F06-AB13-5DFB65793D24}" type="presOf" srcId="{C3E06837-86DC-4773-8AAF-0666077C1A45}" destId="{5D637BB0-58DD-4AC8-8475-3BE79AD19663}" srcOrd="0" destOrd="0" presId="urn:microsoft.com/office/officeart/2005/8/layout/vList5"/>
    <dgm:cxn modelId="{E1C444DD-2500-4F3B-8EA9-BBDC26D9AF70}" type="presOf" srcId="{CC7D5655-C059-4401-885F-58035FD223DE}" destId="{B04EF86C-288A-44F9-BCB1-1C653FE742AD}" srcOrd="0" destOrd="0" presId="urn:microsoft.com/office/officeart/2005/8/layout/vList5"/>
    <dgm:cxn modelId="{2368AC8B-94C7-4F8A-867C-5D713B5214FA}" srcId="{CC7D5655-C059-4401-885F-58035FD223DE}" destId="{5D088436-B71D-4FDF-BD73-C9D5A9297624}" srcOrd="1" destOrd="0" parTransId="{5D96F619-B682-41A0-B10E-83C3AD5A1CF7}" sibTransId="{BDDA5C8E-3C7F-4D56-BA02-1173502DDC23}"/>
    <dgm:cxn modelId="{BE666DE6-5248-4201-BEC9-5860B1177F89}" srcId="{32D04C6E-ABAD-4D74-9B18-4BE3DDA65636}" destId="{51748929-BE82-453F-998F-06A4AD1E8E18}" srcOrd="0" destOrd="0" parTransId="{308ECAFC-FAE0-4E63-8343-1599DD633436}" sibTransId="{9CCFBCF7-5789-4C7F-887D-5A9908A0003B}"/>
    <dgm:cxn modelId="{AEB1CDFD-A033-4655-BF54-8B18D5F7E027}" type="presOf" srcId="{9817FCA5-9EC1-4750-94E3-F840B562B114}" destId="{FD529FBB-DC6A-48B2-BC06-4E8DBCF84DEA}" srcOrd="0" destOrd="0" presId="urn:microsoft.com/office/officeart/2005/8/layout/vList5"/>
    <dgm:cxn modelId="{AC9AE651-B839-4026-8212-DDE0E7AC5DB1}" srcId="{39AA3FF1-3AD8-4D0E-B319-CD17998CC711}" destId="{882E9245-5D3B-453E-B29F-E300BA0F0DF1}" srcOrd="0" destOrd="0" parTransId="{22BC5EE4-360A-4386-8E20-A39B4B74DFE3}" sibTransId="{5A32904E-8E31-485C-A848-70FC95652801}"/>
    <dgm:cxn modelId="{BD512755-B717-4D08-99B9-6233B76375E4}" type="presOf" srcId="{5D088436-B71D-4FDF-BD73-C9D5A9297624}" destId="{D6B35CDB-4C73-4348-A7C8-16A4FAABA83E}" srcOrd="0" destOrd="0" presId="urn:microsoft.com/office/officeart/2005/8/layout/vList5"/>
    <dgm:cxn modelId="{99348565-178B-4B0E-ADE3-5A854CD2DB9A}" srcId="{5D088436-B71D-4FDF-BD73-C9D5A9297624}" destId="{9817FCA5-9EC1-4750-94E3-F840B562B114}" srcOrd="0" destOrd="0" parTransId="{EBA20618-2AB6-4753-9E0F-DEF9F1ACF042}" sibTransId="{98F19440-649E-4206-AD96-C84BA754C3C6}"/>
    <dgm:cxn modelId="{0E3CE25C-CF4E-4169-AF3E-90ABC1005AA5}" type="presOf" srcId="{A48CF67E-6F69-42CF-87DD-DCBF182A9F7D}" destId="{78EC44A4-460E-44ED-A66E-4BC59FB7AE74}" srcOrd="0" destOrd="0" presId="urn:microsoft.com/office/officeart/2005/8/layout/vList5"/>
    <dgm:cxn modelId="{B24ACB0D-B05D-497F-B62E-D268C0586BCE}" srcId="{CC7D5655-C059-4401-885F-58035FD223DE}" destId="{32D04C6E-ABAD-4D74-9B18-4BE3DDA65636}" srcOrd="3" destOrd="0" parTransId="{81863127-1EA8-4FA9-B9FB-1C9C2F06897D}" sibTransId="{9798FDFE-6B65-4CC2-9B8A-98261730AAEA}"/>
    <dgm:cxn modelId="{5EB7BC26-28BE-4E8E-837F-48FF4FC17EDD}" type="presOf" srcId="{882E9245-5D3B-453E-B29F-E300BA0F0DF1}" destId="{C41D6D2C-D94E-44B7-9A9A-027AB82339FB}" srcOrd="0" destOrd="0" presId="urn:microsoft.com/office/officeart/2005/8/layout/vList5"/>
    <dgm:cxn modelId="{F721635F-029C-4D72-83B6-AE8EB04BF6BC}" srcId="{CC7D5655-C059-4401-885F-58035FD223DE}" destId="{CC53B426-7336-44E1-8E33-999890980DD6}" srcOrd="0" destOrd="0" parTransId="{F6549441-FC0B-4DFE-8F8E-43C1DBD209C1}" sibTransId="{D31A8BE1-7B0A-4AEA-A889-32A9803D16FF}"/>
    <dgm:cxn modelId="{04CB58F5-F6A1-4F6E-8102-F29E255099A3}" type="presOf" srcId="{CC53B426-7336-44E1-8E33-999890980DD6}" destId="{788DDCF4-28AC-47E1-9B8C-F80048668B48}" srcOrd="0" destOrd="0" presId="urn:microsoft.com/office/officeart/2005/8/layout/vList5"/>
    <dgm:cxn modelId="{6737305C-32C6-4E98-8364-5D9F4B996A23}" type="presOf" srcId="{32D04C6E-ABAD-4D74-9B18-4BE3DDA65636}" destId="{10A7A469-CDD8-435E-A186-4A20DA68EA56}" srcOrd="0" destOrd="0" presId="urn:microsoft.com/office/officeart/2005/8/layout/vList5"/>
    <dgm:cxn modelId="{F7276E10-2894-427D-81C4-52D55FB80195}" srcId="{CC7D5655-C059-4401-885F-58035FD223DE}" destId="{9E4D0408-D716-4279-8E76-5A165E995108}" srcOrd="2" destOrd="0" parTransId="{ED3446AA-5E75-4C86-B6E8-C9E134BBB4C1}" sibTransId="{ABF09E80-0023-4059-9D8C-2B9225ECB6A4}"/>
    <dgm:cxn modelId="{A30035E6-7679-4F76-9A54-0727153583D1}" type="presParOf" srcId="{B04EF86C-288A-44F9-BCB1-1C653FE742AD}" destId="{377FA2CF-1E95-4897-857B-0E989DFAECFB}" srcOrd="0" destOrd="0" presId="urn:microsoft.com/office/officeart/2005/8/layout/vList5"/>
    <dgm:cxn modelId="{702A7603-E254-471B-874C-36DBE6B3A138}" type="presParOf" srcId="{377FA2CF-1E95-4897-857B-0E989DFAECFB}" destId="{788DDCF4-28AC-47E1-9B8C-F80048668B48}" srcOrd="0" destOrd="0" presId="urn:microsoft.com/office/officeart/2005/8/layout/vList5"/>
    <dgm:cxn modelId="{F3BD4B14-7470-4C40-A315-C189AE9B38DD}" type="presParOf" srcId="{377FA2CF-1E95-4897-857B-0E989DFAECFB}" destId="{5D637BB0-58DD-4AC8-8475-3BE79AD19663}" srcOrd="1" destOrd="0" presId="urn:microsoft.com/office/officeart/2005/8/layout/vList5"/>
    <dgm:cxn modelId="{CB10CAE6-8164-4203-B2E4-0E391960F295}" type="presParOf" srcId="{B04EF86C-288A-44F9-BCB1-1C653FE742AD}" destId="{8D3D838F-1668-4934-AC62-98FAAA91FCF1}" srcOrd="1" destOrd="0" presId="urn:microsoft.com/office/officeart/2005/8/layout/vList5"/>
    <dgm:cxn modelId="{98E6B14B-F32E-439A-B6ED-C65F5068C452}" type="presParOf" srcId="{B04EF86C-288A-44F9-BCB1-1C653FE742AD}" destId="{BB53ABE6-6399-4CDD-9E3C-5A4B69423627}" srcOrd="2" destOrd="0" presId="urn:microsoft.com/office/officeart/2005/8/layout/vList5"/>
    <dgm:cxn modelId="{45E9FFDC-00A1-4CB9-AF46-8C91D29C232B}" type="presParOf" srcId="{BB53ABE6-6399-4CDD-9E3C-5A4B69423627}" destId="{D6B35CDB-4C73-4348-A7C8-16A4FAABA83E}" srcOrd="0" destOrd="0" presId="urn:microsoft.com/office/officeart/2005/8/layout/vList5"/>
    <dgm:cxn modelId="{DDE4E5CE-89CB-44B9-AEF5-DEF41016CB8C}" type="presParOf" srcId="{BB53ABE6-6399-4CDD-9E3C-5A4B69423627}" destId="{FD529FBB-DC6A-48B2-BC06-4E8DBCF84DEA}" srcOrd="1" destOrd="0" presId="urn:microsoft.com/office/officeart/2005/8/layout/vList5"/>
    <dgm:cxn modelId="{FFBEF7DF-DCB6-4362-89B6-9ADC2A30E121}" type="presParOf" srcId="{B04EF86C-288A-44F9-BCB1-1C653FE742AD}" destId="{95F7DAAE-8C0B-47EC-BA93-02E723619DEF}" srcOrd="3" destOrd="0" presId="urn:microsoft.com/office/officeart/2005/8/layout/vList5"/>
    <dgm:cxn modelId="{2BF694B3-1929-41AB-8531-969FA8CB5935}" type="presParOf" srcId="{B04EF86C-288A-44F9-BCB1-1C653FE742AD}" destId="{88F5297E-A333-4D67-BBF7-D8DACC2DD56D}" srcOrd="4" destOrd="0" presId="urn:microsoft.com/office/officeart/2005/8/layout/vList5"/>
    <dgm:cxn modelId="{BF8143C5-1BC7-4908-898D-9EFBED5AD701}" type="presParOf" srcId="{88F5297E-A333-4D67-BBF7-D8DACC2DD56D}" destId="{A13EFD51-D922-4F8D-AA35-ACE97A5E69B3}" srcOrd="0" destOrd="0" presId="urn:microsoft.com/office/officeart/2005/8/layout/vList5"/>
    <dgm:cxn modelId="{14892FFF-C53F-4E98-9B9C-8EC2F8A9E564}" type="presParOf" srcId="{88F5297E-A333-4D67-BBF7-D8DACC2DD56D}" destId="{78EC44A4-460E-44ED-A66E-4BC59FB7AE74}" srcOrd="1" destOrd="0" presId="urn:microsoft.com/office/officeart/2005/8/layout/vList5"/>
    <dgm:cxn modelId="{A2E89FFD-CB83-4891-9927-45591480DAB5}" type="presParOf" srcId="{B04EF86C-288A-44F9-BCB1-1C653FE742AD}" destId="{E49BC523-CC22-41AF-A0EF-4BB8ED2B3F9B}" srcOrd="5" destOrd="0" presId="urn:microsoft.com/office/officeart/2005/8/layout/vList5"/>
    <dgm:cxn modelId="{1F0B6347-1608-4C16-B660-DE7052791C62}" type="presParOf" srcId="{B04EF86C-288A-44F9-BCB1-1C653FE742AD}" destId="{BCDF2AB9-0A3F-47F1-A1CD-C2401BD74634}" srcOrd="6" destOrd="0" presId="urn:microsoft.com/office/officeart/2005/8/layout/vList5"/>
    <dgm:cxn modelId="{F8B8DE57-CF65-47E0-AEC7-A2550E6F5078}" type="presParOf" srcId="{BCDF2AB9-0A3F-47F1-A1CD-C2401BD74634}" destId="{10A7A469-CDD8-435E-A186-4A20DA68EA56}" srcOrd="0" destOrd="0" presId="urn:microsoft.com/office/officeart/2005/8/layout/vList5"/>
    <dgm:cxn modelId="{3174AD07-7759-4D88-999F-D5058A48FF61}" type="presParOf" srcId="{BCDF2AB9-0A3F-47F1-A1CD-C2401BD74634}" destId="{9330EEEC-EA51-4293-BB28-D84D3C4A1705}" srcOrd="1" destOrd="0" presId="urn:microsoft.com/office/officeart/2005/8/layout/vList5"/>
    <dgm:cxn modelId="{97FEEE52-6290-42BC-9027-DAFF22A1104B}" type="presParOf" srcId="{B04EF86C-288A-44F9-BCB1-1C653FE742AD}" destId="{FE84D791-F87C-413C-8522-F05C3E270DA3}" srcOrd="7" destOrd="0" presId="urn:microsoft.com/office/officeart/2005/8/layout/vList5"/>
    <dgm:cxn modelId="{72C32E2D-9B4B-4E80-B9AD-0856BB28222C}" type="presParOf" srcId="{B04EF86C-288A-44F9-BCB1-1C653FE742AD}" destId="{C72DBA16-8009-4A40-86D3-0B415C782582}" srcOrd="8" destOrd="0" presId="urn:microsoft.com/office/officeart/2005/8/layout/vList5"/>
    <dgm:cxn modelId="{FA0CEECA-6738-4F60-AD88-22AAF8FA2FDE}" type="presParOf" srcId="{C72DBA16-8009-4A40-86D3-0B415C782582}" destId="{12898E0D-1278-41BB-B8CE-C790966CA4AC}" srcOrd="0" destOrd="0" presId="urn:microsoft.com/office/officeart/2005/8/layout/vList5"/>
    <dgm:cxn modelId="{D2DF4F38-7A58-4BA0-AB78-830D431230B5}" type="presParOf" srcId="{C72DBA16-8009-4A40-86D3-0B415C782582}" destId="{C41D6D2C-D94E-44B7-9A9A-027AB82339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3C8629-9D2B-4BED-BFB3-2B9F1B19FF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D67B9FB-5797-464A-9577-D845AA783FAB}">
      <dgm:prSet phldrT="[Text]" custT="1"/>
      <dgm:spPr/>
      <dgm:t>
        <a:bodyPr/>
        <a:lstStyle/>
        <a:p>
          <a:r>
            <a:rPr lang="en-US" sz="2800" b="0" dirty="0" smtClean="0">
              <a:solidFill>
                <a:schemeClr val="tx1"/>
              </a:solidFill>
            </a:rPr>
            <a:t>Well Complexity</a:t>
          </a:r>
          <a:endParaRPr lang="en-US" sz="2800" b="0" dirty="0">
            <a:solidFill>
              <a:schemeClr val="tx1"/>
            </a:solidFill>
          </a:endParaRPr>
        </a:p>
      </dgm:t>
    </dgm:pt>
    <dgm:pt modelId="{0084DB8D-1405-46EE-A79C-A0663EC2B272}" type="parTrans" cxnId="{977FE6DB-C011-4A63-93DF-3384A45696EF}">
      <dgm:prSet/>
      <dgm:spPr/>
      <dgm:t>
        <a:bodyPr/>
        <a:lstStyle/>
        <a:p>
          <a:endParaRPr lang="en-US"/>
        </a:p>
      </dgm:t>
    </dgm:pt>
    <dgm:pt modelId="{DE74C194-2217-45F8-9F01-2A2FFD446EB0}" type="sibTrans" cxnId="{977FE6DB-C011-4A63-93DF-3384A45696EF}">
      <dgm:prSet/>
      <dgm:spPr/>
      <dgm:t>
        <a:bodyPr/>
        <a:lstStyle/>
        <a:p>
          <a:endParaRPr lang="en-US"/>
        </a:p>
      </dgm:t>
    </dgm:pt>
    <dgm:pt modelId="{CB97CBDD-2B8C-46B0-8C88-99E7EE25D28B}">
      <dgm:prSet phldrT="[Text]" custT="1"/>
      <dgm:spPr/>
      <dgm:t>
        <a:bodyPr/>
        <a:lstStyle/>
        <a:p>
          <a:r>
            <a:rPr lang="en-US" sz="2000" dirty="0" smtClean="0"/>
            <a:t>Difficult profiles, bottomhole pressure margins</a:t>
          </a:r>
          <a:endParaRPr lang="en-US" sz="2000" dirty="0"/>
        </a:p>
      </dgm:t>
    </dgm:pt>
    <dgm:pt modelId="{C01186F9-5478-42EC-8133-AE5BE84DBA05}" type="parTrans" cxnId="{C5959089-AFDC-4D9D-88B6-D58D177E9E38}">
      <dgm:prSet/>
      <dgm:spPr/>
      <dgm:t>
        <a:bodyPr/>
        <a:lstStyle/>
        <a:p>
          <a:endParaRPr lang="en-US"/>
        </a:p>
      </dgm:t>
    </dgm:pt>
    <dgm:pt modelId="{39F06E10-6429-49BF-9063-FA5D9B241819}" type="sibTrans" cxnId="{C5959089-AFDC-4D9D-88B6-D58D177E9E38}">
      <dgm:prSet/>
      <dgm:spPr/>
      <dgm:t>
        <a:bodyPr/>
        <a:lstStyle/>
        <a:p>
          <a:endParaRPr lang="en-US"/>
        </a:p>
      </dgm:t>
    </dgm:pt>
    <dgm:pt modelId="{779A86DC-64E2-4450-B28F-48D9FC79D960}">
      <dgm:prSet phldrT="[Text]" custT="1"/>
      <dgm:spPr/>
      <dgm:t>
        <a:bodyPr/>
        <a:lstStyle/>
        <a:p>
          <a:r>
            <a:rPr lang="en-US" sz="2800" b="0" dirty="0" smtClean="0">
              <a:solidFill>
                <a:schemeClr val="tx1"/>
              </a:solidFill>
            </a:rPr>
            <a:t>NPT </a:t>
          </a:r>
        </a:p>
        <a:p>
          <a:r>
            <a:rPr lang="en-US" sz="2800" b="0" dirty="0" smtClean="0">
              <a:solidFill>
                <a:schemeClr val="tx1"/>
              </a:solidFill>
            </a:rPr>
            <a:t>Significant</a:t>
          </a:r>
          <a:endParaRPr lang="en-US" sz="2800" b="0" dirty="0">
            <a:solidFill>
              <a:schemeClr val="tx1"/>
            </a:solidFill>
          </a:endParaRPr>
        </a:p>
      </dgm:t>
    </dgm:pt>
    <dgm:pt modelId="{7BEB82B4-1F78-4609-91EB-7729389528CD}" type="parTrans" cxnId="{6DC6FFF9-3056-4893-B6C4-829EB0F67D8C}">
      <dgm:prSet/>
      <dgm:spPr/>
      <dgm:t>
        <a:bodyPr/>
        <a:lstStyle/>
        <a:p>
          <a:endParaRPr lang="en-US"/>
        </a:p>
      </dgm:t>
    </dgm:pt>
    <dgm:pt modelId="{F81D1E9B-B1F2-4DC7-A950-1475630ED735}" type="sibTrans" cxnId="{6DC6FFF9-3056-4893-B6C4-829EB0F67D8C}">
      <dgm:prSet/>
      <dgm:spPr/>
      <dgm:t>
        <a:bodyPr/>
        <a:lstStyle/>
        <a:p>
          <a:endParaRPr lang="en-US"/>
        </a:p>
      </dgm:t>
    </dgm:pt>
    <dgm:pt modelId="{135BD831-BB97-4F15-B119-FB42634A31B7}">
      <dgm:prSet phldrT="[Text]" custT="1"/>
      <dgm:spPr/>
      <dgm:t>
        <a:bodyPr/>
        <a:lstStyle/>
        <a:p>
          <a:r>
            <a:rPr lang="en-US" sz="2000" dirty="0" smtClean="0"/>
            <a:t>35 to 40% of deep-water drilling costs</a:t>
          </a:r>
          <a:endParaRPr lang="en-US" sz="2000" dirty="0"/>
        </a:p>
      </dgm:t>
    </dgm:pt>
    <dgm:pt modelId="{D69C3E4A-96B4-4281-ABF1-E518F7F7E570}" type="parTrans" cxnId="{DBF28C1A-B254-4C6B-B4F9-89089E8759AA}">
      <dgm:prSet/>
      <dgm:spPr/>
      <dgm:t>
        <a:bodyPr/>
        <a:lstStyle/>
        <a:p>
          <a:endParaRPr lang="en-US"/>
        </a:p>
      </dgm:t>
    </dgm:pt>
    <dgm:pt modelId="{796751B7-20D2-4CF6-9DD8-69CFE0011897}" type="sibTrans" cxnId="{DBF28C1A-B254-4C6B-B4F9-89089E8759AA}">
      <dgm:prSet/>
      <dgm:spPr/>
      <dgm:t>
        <a:bodyPr/>
        <a:lstStyle/>
        <a:p>
          <a:endParaRPr lang="en-US"/>
        </a:p>
      </dgm:t>
    </dgm:pt>
    <dgm:pt modelId="{CBE980A0-E523-4010-9CFB-14507471CF27}">
      <dgm:prSet phldrT="[Text]" custT="1"/>
      <dgm:spPr/>
      <dgm:t>
        <a:bodyPr/>
        <a:lstStyle/>
        <a:p>
          <a:r>
            <a:rPr lang="en-US" sz="2000" dirty="0" smtClean="0">
              <a:solidFill>
                <a:srgbClr val="FF0000"/>
              </a:solidFill>
            </a:rPr>
            <a:t>Minimized by responding predictably to events</a:t>
          </a:r>
          <a:endParaRPr lang="en-US" sz="2000" dirty="0">
            <a:solidFill>
              <a:srgbClr val="FF0000"/>
            </a:solidFill>
          </a:endParaRPr>
        </a:p>
      </dgm:t>
    </dgm:pt>
    <dgm:pt modelId="{A7D20CC5-3808-4402-95F2-BE1CD672EC0D}" type="parTrans" cxnId="{81B4C697-E827-4637-982E-38AF3EFD7CB2}">
      <dgm:prSet/>
      <dgm:spPr/>
      <dgm:t>
        <a:bodyPr/>
        <a:lstStyle/>
        <a:p>
          <a:endParaRPr lang="en-US"/>
        </a:p>
      </dgm:t>
    </dgm:pt>
    <dgm:pt modelId="{9304849F-4225-4BAE-972F-1D31C4ED3677}" type="sibTrans" cxnId="{81B4C697-E827-4637-982E-38AF3EFD7CB2}">
      <dgm:prSet/>
      <dgm:spPr/>
      <dgm:t>
        <a:bodyPr/>
        <a:lstStyle/>
        <a:p>
          <a:endParaRPr lang="en-US"/>
        </a:p>
      </dgm:t>
    </dgm:pt>
    <dgm:pt modelId="{4BDC8DBB-30AE-4581-A4CB-02A8AE60EA31}">
      <dgm:prSet phldrT="[Text]" custT="1"/>
      <dgm:spPr/>
      <dgm:t>
        <a:bodyPr/>
        <a:lstStyle/>
        <a:p>
          <a:r>
            <a:rPr lang="en-US" sz="2800" dirty="0" smtClean="0">
              <a:solidFill>
                <a:schemeClr val="tx1"/>
              </a:solidFill>
            </a:rPr>
            <a:t>Well Manufacturing</a:t>
          </a:r>
          <a:endParaRPr lang="en-US" sz="2800" dirty="0">
            <a:solidFill>
              <a:schemeClr val="tx1"/>
            </a:solidFill>
          </a:endParaRPr>
        </a:p>
      </dgm:t>
    </dgm:pt>
    <dgm:pt modelId="{FAB59BC0-9B5A-44FD-91D5-AD9E424A1D09}" type="parTrans" cxnId="{C8996313-B866-4524-A896-A9F64FAA1393}">
      <dgm:prSet/>
      <dgm:spPr/>
      <dgm:t>
        <a:bodyPr/>
        <a:lstStyle/>
        <a:p>
          <a:endParaRPr lang="en-US"/>
        </a:p>
      </dgm:t>
    </dgm:pt>
    <dgm:pt modelId="{89CAC649-8A71-4E89-8AEB-B6933CB4D8F7}" type="sibTrans" cxnId="{C8996313-B866-4524-A896-A9F64FAA1393}">
      <dgm:prSet/>
      <dgm:spPr/>
      <dgm:t>
        <a:bodyPr/>
        <a:lstStyle/>
        <a:p>
          <a:endParaRPr lang="en-US"/>
        </a:p>
      </dgm:t>
    </dgm:pt>
    <dgm:pt modelId="{44E5C7D0-CEE7-4C5D-8BDC-E793923B763B}">
      <dgm:prSet phldrT="[Text]" custT="1"/>
      <dgm:spPr/>
      <dgm:t>
        <a:bodyPr/>
        <a:lstStyle/>
        <a:p>
          <a:r>
            <a:rPr lang="en-US" sz="2000" dirty="0" smtClean="0"/>
            <a:t>Drill many similar profile wells per field</a:t>
          </a:r>
          <a:endParaRPr lang="en-US" sz="2000" dirty="0"/>
        </a:p>
      </dgm:t>
    </dgm:pt>
    <dgm:pt modelId="{B73FD677-B5A8-43A5-AE19-781409705FC5}" type="parTrans" cxnId="{216C16E6-F4DD-44C0-91A3-A1892DAFDA67}">
      <dgm:prSet/>
      <dgm:spPr/>
      <dgm:t>
        <a:bodyPr/>
        <a:lstStyle/>
        <a:p>
          <a:endParaRPr lang="en-US"/>
        </a:p>
      </dgm:t>
    </dgm:pt>
    <dgm:pt modelId="{A2565D59-666C-49E1-A53C-4A9E6F5AD301}" type="sibTrans" cxnId="{216C16E6-F4DD-44C0-91A3-A1892DAFDA67}">
      <dgm:prSet/>
      <dgm:spPr/>
      <dgm:t>
        <a:bodyPr/>
        <a:lstStyle/>
        <a:p>
          <a:endParaRPr lang="en-US"/>
        </a:p>
      </dgm:t>
    </dgm:pt>
    <dgm:pt modelId="{14F25796-719D-49CE-BC07-2AB120C0DAA3}">
      <dgm:prSet phldrT="[Text]" custT="1"/>
      <dgm:spPr/>
      <dgm:t>
        <a:bodyPr/>
        <a:lstStyle/>
        <a:p>
          <a:r>
            <a:rPr lang="en-US" sz="2000" dirty="0" smtClean="0">
              <a:solidFill>
                <a:srgbClr val="FF0000"/>
              </a:solidFill>
            </a:rPr>
            <a:t>Repetitively drill to plan with minimal risk and cost</a:t>
          </a:r>
          <a:endParaRPr lang="en-US" sz="2000" dirty="0">
            <a:solidFill>
              <a:srgbClr val="FF0000"/>
            </a:solidFill>
          </a:endParaRPr>
        </a:p>
      </dgm:t>
    </dgm:pt>
    <dgm:pt modelId="{72F8FB60-6301-4F67-9807-03D64D710421}" type="parTrans" cxnId="{7F9AEF7F-415E-4915-BC84-B1BE848131E8}">
      <dgm:prSet/>
      <dgm:spPr/>
      <dgm:t>
        <a:bodyPr/>
        <a:lstStyle/>
        <a:p>
          <a:endParaRPr lang="en-US"/>
        </a:p>
      </dgm:t>
    </dgm:pt>
    <dgm:pt modelId="{467A5B92-603E-45AF-94EE-F9DB1C6A2D8D}" type="sibTrans" cxnId="{7F9AEF7F-415E-4915-BC84-B1BE848131E8}">
      <dgm:prSet/>
      <dgm:spPr/>
      <dgm:t>
        <a:bodyPr/>
        <a:lstStyle/>
        <a:p>
          <a:endParaRPr lang="en-US"/>
        </a:p>
      </dgm:t>
    </dgm:pt>
    <dgm:pt modelId="{4EDFB764-6DB9-46BF-8BF4-9D23EEA01CFF}">
      <dgm:prSet phldrT="[Text]" custT="1"/>
      <dgm:spPr/>
      <dgm:t>
        <a:bodyPr/>
        <a:lstStyle/>
        <a:p>
          <a:r>
            <a:rPr lang="en-US" sz="2000" b="0" dirty="0" smtClean="0">
              <a:solidFill>
                <a:srgbClr val="FF0000"/>
              </a:solidFill>
            </a:rPr>
            <a:t>Mitigate risk and control costs</a:t>
          </a:r>
          <a:endParaRPr lang="en-US" sz="2000" b="0" dirty="0">
            <a:solidFill>
              <a:srgbClr val="FF0000"/>
            </a:solidFill>
          </a:endParaRPr>
        </a:p>
      </dgm:t>
    </dgm:pt>
    <dgm:pt modelId="{1FD72EC2-3954-4F93-85A7-D82C7C50BB92}" type="parTrans" cxnId="{6784264D-BECC-47A9-96AF-4A079FEB3E36}">
      <dgm:prSet/>
      <dgm:spPr/>
      <dgm:t>
        <a:bodyPr/>
        <a:lstStyle/>
        <a:p>
          <a:endParaRPr lang="en-US"/>
        </a:p>
      </dgm:t>
    </dgm:pt>
    <dgm:pt modelId="{F6739AAD-6470-4FCD-BECC-F2B42AD6BCF0}" type="sibTrans" cxnId="{6784264D-BECC-47A9-96AF-4A079FEB3E36}">
      <dgm:prSet/>
      <dgm:spPr/>
      <dgm:t>
        <a:bodyPr/>
        <a:lstStyle/>
        <a:p>
          <a:endParaRPr lang="en-US"/>
        </a:p>
      </dgm:t>
    </dgm:pt>
    <dgm:pt modelId="{96300F67-6A13-4F1D-ACF0-841E26E30858}">
      <dgm:prSet phldrT="[Text]" custT="1"/>
      <dgm:spPr/>
      <dgm:t>
        <a:bodyPr/>
        <a:lstStyle/>
        <a:p>
          <a:r>
            <a:rPr lang="en-US" sz="2800" b="0" dirty="0" smtClean="0">
              <a:solidFill>
                <a:schemeClr val="tx1"/>
              </a:solidFill>
            </a:rPr>
            <a:t>Data   </a:t>
          </a:r>
        </a:p>
        <a:p>
          <a:r>
            <a:rPr lang="en-US" sz="2800" b="0" dirty="0" smtClean="0">
              <a:solidFill>
                <a:schemeClr val="tx1"/>
              </a:solidFill>
            </a:rPr>
            <a:t>Overload</a:t>
          </a:r>
          <a:endParaRPr lang="en-US" sz="2800" b="0" dirty="0">
            <a:solidFill>
              <a:schemeClr val="tx1"/>
            </a:solidFill>
          </a:endParaRPr>
        </a:p>
      </dgm:t>
    </dgm:pt>
    <dgm:pt modelId="{807149F8-0A89-40A2-B11A-F4981D436980}" type="parTrans" cxnId="{61281483-6E7A-4B54-8C8D-C3D4765021D7}">
      <dgm:prSet/>
      <dgm:spPr/>
      <dgm:t>
        <a:bodyPr/>
        <a:lstStyle/>
        <a:p>
          <a:endParaRPr lang="en-US"/>
        </a:p>
      </dgm:t>
    </dgm:pt>
    <dgm:pt modelId="{5048D17F-33CA-4379-8B96-E40FCEEDCC35}" type="sibTrans" cxnId="{61281483-6E7A-4B54-8C8D-C3D4765021D7}">
      <dgm:prSet/>
      <dgm:spPr/>
      <dgm:t>
        <a:bodyPr/>
        <a:lstStyle/>
        <a:p>
          <a:endParaRPr lang="en-US"/>
        </a:p>
      </dgm:t>
    </dgm:pt>
    <dgm:pt modelId="{0D55CEB9-3757-4116-9E5C-FBF03F9BD18D}">
      <dgm:prSet phldrT="[Text]" custT="1"/>
      <dgm:spPr/>
      <dgm:t>
        <a:bodyPr/>
        <a:lstStyle/>
        <a:p>
          <a:r>
            <a:rPr lang="en-US" sz="2000" dirty="0" smtClean="0"/>
            <a:t>Real-time measurements, complex operations</a:t>
          </a:r>
          <a:endParaRPr lang="en-US" sz="2000" dirty="0"/>
        </a:p>
      </dgm:t>
    </dgm:pt>
    <dgm:pt modelId="{C884A908-6A21-4C11-93DC-CB5D4126D873}" type="parTrans" cxnId="{BB2C0BB4-71E5-415C-9A4A-31B6D9CFEC25}">
      <dgm:prSet/>
      <dgm:spPr/>
      <dgm:t>
        <a:bodyPr/>
        <a:lstStyle/>
        <a:p>
          <a:endParaRPr lang="en-US"/>
        </a:p>
      </dgm:t>
    </dgm:pt>
    <dgm:pt modelId="{6D6C6946-72E8-46DB-ACB8-139EF4B8CD73}" type="sibTrans" cxnId="{BB2C0BB4-71E5-415C-9A4A-31B6D9CFEC25}">
      <dgm:prSet/>
      <dgm:spPr/>
      <dgm:t>
        <a:bodyPr/>
        <a:lstStyle/>
        <a:p>
          <a:endParaRPr lang="en-US"/>
        </a:p>
      </dgm:t>
    </dgm:pt>
    <dgm:pt modelId="{C1BFA51A-3268-4CE5-BDFF-3AA8CC937920}">
      <dgm:prSet custT="1"/>
      <dgm:spPr/>
      <dgm:t>
        <a:bodyPr/>
        <a:lstStyle/>
        <a:p>
          <a:r>
            <a:rPr lang="en-US" sz="2000" dirty="0" smtClean="0">
              <a:solidFill>
                <a:srgbClr val="FF0000"/>
              </a:solidFill>
            </a:rPr>
            <a:t>Manage, interpret, act on large volumes of data</a:t>
          </a:r>
          <a:endParaRPr lang="en-US" sz="2000" dirty="0">
            <a:solidFill>
              <a:srgbClr val="FF0000"/>
            </a:solidFill>
          </a:endParaRPr>
        </a:p>
      </dgm:t>
    </dgm:pt>
    <dgm:pt modelId="{7FDB1356-466C-483D-B08A-07E9DB832370}" type="parTrans" cxnId="{B431B79F-0806-4AF9-B3EF-6C76531FC496}">
      <dgm:prSet/>
      <dgm:spPr/>
      <dgm:t>
        <a:bodyPr/>
        <a:lstStyle/>
        <a:p>
          <a:endParaRPr lang="en-US"/>
        </a:p>
      </dgm:t>
    </dgm:pt>
    <dgm:pt modelId="{E1D90447-A2E7-4E5B-9DF7-DAF299CD699F}" type="sibTrans" cxnId="{B431B79F-0806-4AF9-B3EF-6C76531FC496}">
      <dgm:prSet/>
      <dgm:spPr/>
      <dgm:t>
        <a:bodyPr/>
        <a:lstStyle/>
        <a:p>
          <a:endParaRPr lang="en-US"/>
        </a:p>
      </dgm:t>
    </dgm:pt>
    <dgm:pt modelId="{E68CF9C4-C635-4AA4-A05B-3E03CD48F507}" type="pres">
      <dgm:prSet presAssocID="{F83C8629-9D2B-4BED-BFB3-2B9F1B19FFE0}" presName="Name0" presStyleCnt="0">
        <dgm:presLayoutVars>
          <dgm:dir/>
          <dgm:animLvl val="lvl"/>
          <dgm:resizeHandles val="exact"/>
        </dgm:presLayoutVars>
      </dgm:prSet>
      <dgm:spPr/>
      <dgm:t>
        <a:bodyPr/>
        <a:lstStyle/>
        <a:p>
          <a:endParaRPr lang="en-US"/>
        </a:p>
      </dgm:t>
    </dgm:pt>
    <dgm:pt modelId="{20F5D0B3-722D-4BEC-B16F-02DAAF807445}" type="pres">
      <dgm:prSet presAssocID="{ED67B9FB-5797-464A-9577-D845AA783FAB}" presName="linNode" presStyleCnt="0"/>
      <dgm:spPr/>
      <dgm:t>
        <a:bodyPr/>
        <a:lstStyle/>
        <a:p>
          <a:endParaRPr lang="en-US"/>
        </a:p>
      </dgm:t>
    </dgm:pt>
    <dgm:pt modelId="{3851956D-E491-451F-A0DD-FE1EAABB237E}" type="pres">
      <dgm:prSet presAssocID="{ED67B9FB-5797-464A-9577-D845AA783FAB}" presName="parentText" presStyleLbl="node1" presStyleIdx="0" presStyleCnt="4" custScaleX="117709">
        <dgm:presLayoutVars>
          <dgm:chMax val="1"/>
          <dgm:bulletEnabled val="1"/>
        </dgm:presLayoutVars>
      </dgm:prSet>
      <dgm:spPr/>
      <dgm:t>
        <a:bodyPr/>
        <a:lstStyle/>
        <a:p>
          <a:endParaRPr lang="en-US"/>
        </a:p>
      </dgm:t>
    </dgm:pt>
    <dgm:pt modelId="{783F895D-5D2E-44F7-8593-B5B53BD8480B}" type="pres">
      <dgm:prSet presAssocID="{ED67B9FB-5797-464A-9577-D845AA783FAB}" presName="descendantText" presStyleLbl="alignAccFollowNode1" presStyleIdx="0" presStyleCnt="4" custScaleX="154462">
        <dgm:presLayoutVars>
          <dgm:bulletEnabled val="1"/>
        </dgm:presLayoutVars>
      </dgm:prSet>
      <dgm:spPr/>
      <dgm:t>
        <a:bodyPr/>
        <a:lstStyle/>
        <a:p>
          <a:endParaRPr lang="en-US"/>
        </a:p>
      </dgm:t>
    </dgm:pt>
    <dgm:pt modelId="{CE6CF1C9-D248-45A1-9AA9-1DEF74B55FD5}" type="pres">
      <dgm:prSet presAssocID="{DE74C194-2217-45F8-9F01-2A2FFD446EB0}" presName="sp" presStyleCnt="0"/>
      <dgm:spPr/>
      <dgm:t>
        <a:bodyPr/>
        <a:lstStyle/>
        <a:p>
          <a:endParaRPr lang="en-US"/>
        </a:p>
      </dgm:t>
    </dgm:pt>
    <dgm:pt modelId="{B3214E0A-856A-4E14-8DF7-6D7870E95FFA}" type="pres">
      <dgm:prSet presAssocID="{96300F67-6A13-4F1D-ACF0-841E26E30858}" presName="linNode" presStyleCnt="0"/>
      <dgm:spPr/>
      <dgm:t>
        <a:bodyPr/>
        <a:lstStyle/>
        <a:p>
          <a:endParaRPr lang="en-US"/>
        </a:p>
      </dgm:t>
    </dgm:pt>
    <dgm:pt modelId="{10006FC0-6B37-425A-9476-63F35B7AB2B3}" type="pres">
      <dgm:prSet presAssocID="{96300F67-6A13-4F1D-ACF0-841E26E30858}" presName="parentText" presStyleLbl="node1" presStyleIdx="1" presStyleCnt="4" custScaleX="136442">
        <dgm:presLayoutVars>
          <dgm:chMax val="1"/>
          <dgm:bulletEnabled val="1"/>
        </dgm:presLayoutVars>
      </dgm:prSet>
      <dgm:spPr/>
      <dgm:t>
        <a:bodyPr/>
        <a:lstStyle/>
        <a:p>
          <a:endParaRPr lang="en-US"/>
        </a:p>
      </dgm:t>
    </dgm:pt>
    <dgm:pt modelId="{622D90F6-4090-4052-9B80-1F87AE919ECF}" type="pres">
      <dgm:prSet presAssocID="{96300F67-6A13-4F1D-ACF0-841E26E30858}" presName="descendantText" presStyleLbl="alignAccFollowNode1" presStyleIdx="1" presStyleCnt="4" custScaleX="179386">
        <dgm:presLayoutVars>
          <dgm:bulletEnabled val="1"/>
        </dgm:presLayoutVars>
      </dgm:prSet>
      <dgm:spPr/>
      <dgm:t>
        <a:bodyPr/>
        <a:lstStyle/>
        <a:p>
          <a:endParaRPr lang="en-US"/>
        </a:p>
      </dgm:t>
    </dgm:pt>
    <dgm:pt modelId="{679E56BE-7E8C-4E9F-82FD-906776E88FB2}" type="pres">
      <dgm:prSet presAssocID="{5048D17F-33CA-4379-8B96-E40FCEEDCC35}" presName="sp" presStyleCnt="0"/>
      <dgm:spPr/>
      <dgm:t>
        <a:bodyPr/>
        <a:lstStyle/>
        <a:p>
          <a:endParaRPr lang="en-US"/>
        </a:p>
      </dgm:t>
    </dgm:pt>
    <dgm:pt modelId="{DC6576CA-DD95-492C-977C-C753BE5DF3D0}" type="pres">
      <dgm:prSet presAssocID="{779A86DC-64E2-4450-B28F-48D9FC79D960}" presName="linNode" presStyleCnt="0"/>
      <dgm:spPr/>
      <dgm:t>
        <a:bodyPr/>
        <a:lstStyle/>
        <a:p>
          <a:endParaRPr lang="en-US"/>
        </a:p>
      </dgm:t>
    </dgm:pt>
    <dgm:pt modelId="{C23F9826-F073-49CA-9F20-6B7E51B5A51A}" type="pres">
      <dgm:prSet presAssocID="{779A86DC-64E2-4450-B28F-48D9FC79D960}" presName="parentText" presStyleLbl="node1" presStyleIdx="2" presStyleCnt="4" custScaleX="134868">
        <dgm:presLayoutVars>
          <dgm:chMax val="1"/>
          <dgm:bulletEnabled val="1"/>
        </dgm:presLayoutVars>
      </dgm:prSet>
      <dgm:spPr/>
      <dgm:t>
        <a:bodyPr/>
        <a:lstStyle/>
        <a:p>
          <a:endParaRPr lang="en-US"/>
        </a:p>
      </dgm:t>
    </dgm:pt>
    <dgm:pt modelId="{52731953-D9D0-4158-A12F-67D83DE620FB}" type="pres">
      <dgm:prSet presAssocID="{779A86DC-64E2-4450-B28F-48D9FC79D960}" presName="descendantText" presStyleLbl="alignAccFollowNode1" presStyleIdx="2" presStyleCnt="4" custScaleX="176253">
        <dgm:presLayoutVars>
          <dgm:bulletEnabled val="1"/>
        </dgm:presLayoutVars>
      </dgm:prSet>
      <dgm:spPr/>
      <dgm:t>
        <a:bodyPr/>
        <a:lstStyle/>
        <a:p>
          <a:endParaRPr lang="en-US"/>
        </a:p>
      </dgm:t>
    </dgm:pt>
    <dgm:pt modelId="{69808387-CC4D-4B61-9421-C75BAEEA59B9}" type="pres">
      <dgm:prSet presAssocID="{F81D1E9B-B1F2-4DC7-A950-1475630ED735}" presName="sp" presStyleCnt="0"/>
      <dgm:spPr/>
      <dgm:t>
        <a:bodyPr/>
        <a:lstStyle/>
        <a:p>
          <a:endParaRPr lang="en-US"/>
        </a:p>
      </dgm:t>
    </dgm:pt>
    <dgm:pt modelId="{FB71C28F-4156-4BE4-BE34-8A30149700CC}" type="pres">
      <dgm:prSet presAssocID="{4BDC8DBB-30AE-4581-A4CB-02A8AE60EA31}" presName="linNode" presStyleCnt="0"/>
      <dgm:spPr/>
      <dgm:t>
        <a:bodyPr/>
        <a:lstStyle/>
        <a:p>
          <a:endParaRPr lang="en-US"/>
        </a:p>
      </dgm:t>
    </dgm:pt>
    <dgm:pt modelId="{FF621C88-4B61-4929-AAC0-D104C3EBF4C4}" type="pres">
      <dgm:prSet presAssocID="{4BDC8DBB-30AE-4581-A4CB-02A8AE60EA31}" presName="parentText" presStyleLbl="node1" presStyleIdx="3" presStyleCnt="4" custScaleX="120092">
        <dgm:presLayoutVars>
          <dgm:chMax val="1"/>
          <dgm:bulletEnabled val="1"/>
        </dgm:presLayoutVars>
      </dgm:prSet>
      <dgm:spPr/>
      <dgm:t>
        <a:bodyPr/>
        <a:lstStyle/>
        <a:p>
          <a:endParaRPr lang="en-US"/>
        </a:p>
      </dgm:t>
    </dgm:pt>
    <dgm:pt modelId="{BFD28D0B-C0E8-4379-B5B2-431154B0E626}" type="pres">
      <dgm:prSet presAssocID="{4BDC8DBB-30AE-4581-A4CB-02A8AE60EA31}" presName="descendantText" presStyleLbl="alignAccFollowNode1" presStyleIdx="3" presStyleCnt="4" custScaleX="157019">
        <dgm:presLayoutVars>
          <dgm:bulletEnabled val="1"/>
        </dgm:presLayoutVars>
      </dgm:prSet>
      <dgm:spPr/>
      <dgm:t>
        <a:bodyPr/>
        <a:lstStyle/>
        <a:p>
          <a:endParaRPr lang="en-US"/>
        </a:p>
      </dgm:t>
    </dgm:pt>
  </dgm:ptLst>
  <dgm:cxnLst>
    <dgm:cxn modelId="{6A28E59B-5015-4221-B083-0AA5D74F4436}" type="presOf" srcId="{CBE980A0-E523-4010-9CFB-14507471CF27}" destId="{52731953-D9D0-4158-A12F-67D83DE620FB}" srcOrd="0" destOrd="1" presId="urn:microsoft.com/office/officeart/2005/8/layout/vList5"/>
    <dgm:cxn modelId="{B431B79F-0806-4AF9-B3EF-6C76531FC496}" srcId="{96300F67-6A13-4F1D-ACF0-841E26E30858}" destId="{C1BFA51A-3268-4CE5-BDFF-3AA8CC937920}" srcOrd="1" destOrd="0" parTransId="{7FDB1356-466C-483D-B08A-07E9DB832370}" sibTransId="{E1D90447-A2E7-4E5B-9DF7-DAF299CD699F}"/>
    <dgm:cxn modelId="{DBF28C1A-B254-4C6B-B4F9-89089E8759AA}" srcId="{779A86DC-64E2-4450-B28F-48D9FC79D960}" destId="{135BD831-BB97-4F15-B119-FB42634A31B7}" srcOrd="0" destOrd="0" parTransId="{D69C3E4A-96B4-4281-ABF1-E518F7F7E570}" sibTransId="{796751B7-20D2-4CF6-9DD8-69CFE0011897}"/>
    <dgm:cxn modelId="{6784264D-BECC-47A9-96AF-4A079FEB3E36}" srcId="{ED67B9FB-5797-464A-9577-D845AA783FAB}" destId="{4EDFB764-6DB9-46BF-8BF4-9D23EEA01CFF}" srcOrd="1" destOrd="0" parTransId="{1FD72EC2-3954-4F93-85A7-D82C7C50BB92}" sibTransId="{F6739AAD-6470-4FCD-BECC-F2B42AD6BCF0}"/>
    <dgm:cxn modelId="{0F7532F0-4EB8-4390-A630-322EF9492301}" type="presOf" srcId="{14F25796-719D-49CE-BC07-2AB120C0DAA3}" destId="{BFD28D0B-C0E8-4379-B5B2-431154B0E626}" srcOrd="0" destOrd="1" presId="urn:microsoft.com/office/officeart/2005/8/layout/vList5"/>
    <dgm:cxn modelId="{58EA97F0-FBD0-4347-B3A1-EAFDC67384CD}" type="presOf" srcId="{4EDFB764-6DB9-46BF-8BF4-9D23EEA01CFF}" destId="{783F895D-5D2E-44F7-8593-B5B53BD8480B}" srcOrd="0" destOrd="1" presId="urn:microsoft.com/office/officeart/2005/8/layout/vList5"/>
    <dgm:cxn modelId="{61281483-6E7A-4B54-8C8D-C3D4765021D7}" srcId="{F83C8629-9D2B-4BED-BFB3-2B9F1B19FFE0}" destId="{96300F67-6A13-4F1D-ACF0-841E26E30858}" srcOrd="1" destOrd="0" parTransId="{807149F8-0A89-40A2-B11A-F4981D436980}" sibTransId="{5048D17F-33CA-4379-8B96-E40FCEEDCC35}"/>
    <dgm:cxn modelId="{E93605C5-1FF3-45C2-91BB-6A5F67001028}" type="presOf" srcId="{CB97CBDD-2B8C-46B0-8C88-99E7EE25D28B}" destId="{783F895D-5D2E-44F7-8593-B5B53BD8480B}" srcOrd="0" destOrd="0" presId="urn:microsoft.com/office/officeart/2005/8/layout/vList5"/>
    <dgm:cxn modelId="{81B4C697-E827-4637-982E-38AF3EFD7CB2}" srcId="{779A86DC-64E2-4450-B28F-48D9FC79D960}" destId="{CBE980A0-E523-4010-9CFB-14507471CF27}" srcOrd="1" destOrd="0" parTransId="{A7D20CC5-3808-4402-95F2-BE1CD672EC0D}" sibTransId="{9304849F-4225-4BAE-972F-1D31C4ED3677}"/>
    <dgm:cxn modelId="{E6D2DE51-775B-4A74-9219-93FAD733650B}" type="presOf" srcId="{0D55CEB9-3757-4116-9E5C-FBF03F9BD18D}" destId="{622D90F6-4090-4052-9B80-1F87AE919ECF}" srcOrd="0" destOrd="0" presId="urn:microsoft.com/office/officeart/2005/8/layout/vList5"/>
    <dgm:cxn modelId="{7F9AEF7F-415E-4915-BC84-B1BE848131E8}" srcId="{4BDC8DBB-30AE-4581-A4CB-02A8AE60EA31}" destId="{14F25796-719D-49CE-BC07-2AB120C0DAA3}" srcOrd="1" destOrd="0" parTransId="{72F8FB60-6301-4F67-9807-03D64D710421}" sibTransId="{467A5B92-603E-45AF-94EE-F9DB1C6A2D8D}"/>
    <dgm:cxn modelId="{C5959089-AFDC-4D9D-88B6-D58D177E9E38}" srcId="{ED67B9FB-5797-464A-9577-D845AA783FAB}" destId="{CB97CBDD-2B8C-46B0-8C88-99E7EE25D28B}" srcOrd="0" destOrd="0" parTransId="{C01186F9-5478-42EC-8133-AE5BE84DBA05}" sibTransId="{39F06E10-6429-49BF-9063-FA5D9B241819}"/>
    <dgm:cxn modelId="{8CCAAF55-824F-4828-998C-553B3EC49C98}" type="presOf" srcId="{ED67B9FB-5797-464A-9577-D845AA783FAB}" destId="{3851956D-E491-451F-A0DD-FE1EAABB237E}" srcOrd="0" destOrd="0" presId="urn:microsoft.com/office/officeart/2005/8/layout/vList5"/>
    <dgm:cxn modelId="{7FD43124-9E19-4DE9-A4DC-C36259EA5C1A}" type="presOf" srcId="{F83C8629-9D2B-4BED-BFB3-2B9F1B19FFE0}" destId="{E68CF9C4-C635-4AA4-A05B-3E03CD48F507}" srcOrd="0" destOrd="0" presId="urn:microsoft.com/office/officeart/2005/8/layout/vList5"/>
    <dgm:cxn modelId="{7F99B887-CEA9-4A10-B68C-75CC37473DAD}" type="presOf" srcId="{4BDC8DBB-30AE-4581-A4CB-02A8AE60EA31}" destId="{FF621C88-4B61-4929-AAC0-D104C3EBF4C4}" srcOrd="0" destOrd="0" presId="urn:microsoft.com/office/officeart/2005/8/layout/vList5"/>
    <dgm:cxn modelId="{194EECE3-A065-4022-A88A-A9106604DF3E}" type="presOf" srcId="{779A86DC-64E2-4450-B28F-48D9FC79D960}" destId="{C23F9826-F073-49CA-9F20-6B7E51B5A51A}" srcOrd="0" destOrd="0" presId="urn:microsoft.com/office/officeart/2005/8/layout/vList5"/>
    <dgm:cxn modelId="{977FE6DB-C011-4A63-93DF-3384A45696EF}" srcId="{F83C8629-9D2B-4BED-BFB3-2B9F1B19FFE0}" destId="{ED67B9FB-5797-464A-9577-D845AA783FAB}" srcOrd="0" destOrd="0" parTransId="{0084DB8D-1405-46EE-A79C-A0663EC2B272}" sibTransId="{DE74C194-2217-45F8-9F01-2A2FFD446EB0}"/>
    <dgm:cxn modelId="{1E20F859-9FFB-4A63-A285-8FE21D0C339A}" type="presOf" srcId="{96300F67-6A13-4F1D-ACF0-841E26E30858}" destId="{10006FC0-6B37-425A-9476-63F35B7AB2B3}" srcOrd="0" destOrd="0" presId="urn:microsoft.com/office/officeart/2005/8/layout/vList5"/>
    <dgm:cxn modelId="{C8996313-B866-4524-A896-A9F64FAA1393}" srcId="{F83C8629-9D2B-4BED-BFB3-2B9F1B19FFE0}" destId="{4BDC8DBB-30AE-4581-A4CB-02A8AE60EA31}" srcOrd="3" destOrd="0" parTransId="{FAB59BC0-9B5A-44FD-91D5-AD9E424A1D09}" sibTransId="{89CAC649-8A71-4E89-8AEB-B6933CB4D8F7}"/>
    <dgm:cxn modelId="{11669E87-D652-4749-942B-3673D98CBFEA}" type="presOf" srcId="{C1BFA51A-3268-4CE5-BDFF-3AA8CC937920}" destId="{622D90F6-4090-4052-9B80-1F87AE919ECF}" srcOrd="0" destOrd="1" presId="urn:microsoft.com/office/officeart/2005/8/layout/vList5"/>
    <dgm:cxn modelId="{D4EB77E8-66A2-4021-840C-AC00E0543A6B}" type="presOf" srcId="{135BD831-BB97-4F15-B119-FB42634A31B7}" destId="{52731953-D9D0-4158-A12F-67D83DE620FB}" srcOrd="0" destOrd="0" presId="urn:microsoft.com/office/officeart/2005/8/layout/vList5"/>
    <dgm:cxn modelId="{BB2C0BB4-71E5-415C-9A4A-31B6D9CFEC25}" srcId="{96300F67-6A13-4F1D-ACF0-841E26E30858}" destId="{0D55CEB9-3757-4116-9E5C-FBF03F9BD18D}" srcOrd="0" destOrd="0" parTransId="{C884A908-6A21-4C11-93DC-CB5D4126D873}" sibTransId="{6D6C6946-72E8-46DB-ACB8-139EF4B8CD73}"/>
    <dgm:cxn modelId="{216C16E6-F4DD-44C0-91A3-A1892DAFDA67}" srcId="{4BDC8DBB-30AE-4581-A4CB-02A8AE60EA31}" destId="{44E5C7D0-CEE7-4C5D-8BDC-E793923B763B}" srcOrd="0" destOrd="0" parTransId="{B73FD677-B5A8-43A5-AE19-781409705FC5}" sibTransId="{A2565D59-666C-49E1-A53C-4A9E6F5AD301}"/>
    <dgm:cxn modelId="{7AA6A830-1639-4F93-B5BB-DAEA72370DD6}" type="presOf" srcId="{44E5C7D0-CEE7-4C5D-8BDC-E793923B763B}" destId="{BFD28D0B-C0E8-4379-B5B2-431154B0E626}" srcOrd="0" destOrd="0" presId="urn:microsoft.com/office/officeart/2005/8/layout/vList5"/>
    <dgm:cxn modelId="{6DC6FFF9-3056-4893-B6C4-829EB0F67D8C}" srcId="{F83C8629-9D2B-4BED-BFB3-2B9F1B19FFE0}" destId="{779A86DC-64E2-4450-B28F-48D9FC79D960}" srcOrd="2" destOrd="0" parTransId="{7BEB82B4-1F78-4609-91EB-7729389528CD}" sibTransId="{F81D1E9B-B1F2-4DC7-A950-1475630ED735}"/>
    <dgm:cxn modelId="{A598433B-F750-43DE-BBDE-1EF7BBC27422}" type="presParOf" srcId="{E68CF9C4-C635-4AA4-A05B-3E03CD48F507}" destId="{20F5D0B3-722D-4BEC-B16F-02DAAF807445}" srcOrd="0" destOrd="0" presId="urn:microsoft.com/office/officeart/2005/8/layout/vList5"/>
    <dgm:cxn modelId="{8C54DF8F-0B1A-4AF8-BB9E-16D67D494D7D}" type="presParOf" srcId="{20F5D0B3-722D-4BEC-B16F-02DAAF807445}" destId="{3851956D-E491-451F-A0DD-FE1EAABB237E}" srcOrd="0" destOrd="0" presId="urn:microsoft.com/office/officeart/2005/8/layout/vList5"/>
    <dgm:cxn modelId="{65ACDD23-E769-44D2-A5D0-620CCD5C3F1F}" type="presParOf" srcId="{20F5D0B3-722D-4BEC-B16F-02DAAF807445}" destId="{783F895D-5D2E-44F7-8593-B5B53BD8480B}" srcOrd="1" destOrd="0" presId="urn:microsoft.com/office/officeart/2005/8/layout/vList5"/>
    <dgm:cxn modelId="{7482589A-27BB-441D-A45A-2F84F1D10B65}" type="presParOf" srcId="{E68CF9C4-C635-4AA4-A05B-3E03CD48F507}" destId="{CE6CF1C9-D248-45A1-9AA9-1DEF74B55FD5}" srcOrd="1" destOrd="0" presId="urn:microsoft.com/office/officeart/2005/8/layout/vList5"/>
    <dgm:cxn modelId="{137B7B2F-FABA-4B9A-A133-ECF483F1405D}" type="presParOf" srcId="{E68CF9C4-C635-4AA4-A05B-3E03CD48F507}" destId="{B3214E0A-856A-4E14-8DF7-6D7870E95FFA}" srcOrd="2" destOrd="0" presId="urn:microsoft.com/office/officeart/2005/8/layout/vList5"/>
    <dgm:cxn modelId="{A6C682EA-A38A-4FCE-8199-192C10AD431C}" type="presParOf" srcId="{B3214E0A-856A-4E14-8DF7-6D7870E95FFA}" destId="{10006FC0-6B37-425A-9476-63F35B7AB2B3}" srcOrd="0" destOrd="0" presId="urn:microsoft.com/office/officeart/2005/8/layout/vList5"/>
    <dgm:cxn modelId="{50F67A51-A1CF-4401-B6CD-9AE909E1BD42}" type="presParOf" srcId="{B3214E0A-856A-4E14-8DF7-6D7870E95FFA}" destId="{622D90F6-4090-4052-9B80-1F87AE919ECF}" srcOrd="1" destOrd="0" presId="urn:microsoft.com/office/officeart/2005/8/layout/vList5"/>
    <dgm:cxn modelId="{4BA439D8-7258-4EC7-A6D3-4FE19881799E}" type="presParOf" srcId="{E68CF9C4-C635-4AA4-A05B-3E03CD48F507}" destId="{679E56BE-7E8C-4E9F-82FD-906776E88FB2}" srcOrd="3" destOrd="0" presId="urn:microsoft.com/office/officeart/2005/8/layout/vList5"/>
    <dgm:cxn modelId="{2CDDC917-B7AA-4481-A70F-FA53199DC629}" type="presParOf" srcId="{E68CF9C4-C635-4AA4-A05B-3E03CD48F507}" destId="{DC6576CA-DD95-492C-977C-C753BE5DF3D0}" srcOrd="4" destOrd="0" presId="urn:microsoft.com/office/officeart/2005/8/layout/vList5"/>
    <dgm:cxn modelId="{641AEB04-D858-4A49-88F4-980DDE47348E}" type="presParOf" srcId="{DC6576CA-DD95-492C-977C-C753BE5DF3D0}" destId="{C23F9826-F073-49CA-9F20-6B7E51B5A51A}" srcOrd="0" destOrd="0" presId="urn:microsoft.com/office/officeart/2005/8/layout/vList5"/>
    <dgm:cxn modelId="{C5E2097F-D293-4C52-98D3-AD1E5E1C4206}" type="presParOf" srcId="{DC6576CA-DD95-492C-977C-C753BE5DF3D0}" destId="{52731953-D9D0-4158-A12F-67D83DE620FB}" srcOrd="1" destOrd="0" presId="urn:microsoft.com/office/officeart/2005/8/layout/vList5"/>
    <dgm:cxn modelId="{0C5E55DB-8F00-4B44-9E54-BF70D35D783B}" type="presParOf" srcId="{E68CF9C4-C635-4AA4-A05B-3E03CD48F507}" destId="{69808387-CC4D-4B61-9421-C75BAEEA59B9}" srcOrd="5" destOrd="0" presId="urn:microsoft.com/office/officeart/2005/8/layout/vList5"/>
    <dgm:cxn modelId="{8653EE32-98B0-4CF6-80B4-7909C7110069}" type="presParOf" srcId="{E68CF9C4-C635-4AA4-A05B-3E03CD48F507}" destId="{FB71C28F-4156-4BE4-BE34-8A30149700CC}" srcOrd="6" destOrd="0" presId="urn:microsoft.com/office/officeart/2005/8/layout/vList5"/>
    <dgm:cxn modelId="{8D1F9319-0A2E-4674-B6EB-DA482B319BD8}" type="presParOf" srcId="{FB71C28F-4156-4BE4-BE34-8A30149700CC}" destId="{FF621C88-4B61-4929-AAC0-D104C3EBF4C4}" srcOrd="0" destOrd="0" presId="urn:microsoft.com/office/officeart/2005/8/layout/vList5"/>
    <dgm:cxn modelId="{54EF566E-2E1F-4A58-A1C9-06F4347D7ACA}" type="presParOf" srcId="{FB71C28F-4156-4BE4-BE34-8A30149700CC}" destId="{BFD28D0B-C0E8-4379-B5B2-431154B0E6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C8629-9D2B-4BED-BFB3-2B9F1B19FF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D67B9FB-5797-464A-9577-D845AA783FAB}">
      <dgm:prSet phldrT="[Text]" custT="1"/>
      <dgm:spPr/>
      <dgm:t>
        <a:bodyPr/>
        <a:lstStyle/>
        <a:p>
          <a:r>
            <a:rPr lang="en-US" sz="2800" b="0" dirty="0" smtClean="0">
              <a:solidFill>
                <a:schemeClr val="tx1"/>
              </a:solidFill>
            </a:rPr>
            <a:t>Well Complexity</a:t>
          </a:r>
          <a:endParaRPr lang="en-US" sz="2800" b="0" dirty="0">
            <a:solidFill>
              <a:schemeClr val="tx1"/>
            </a:solidFill>
          </a:endParaRPr>
        </a:p>
      </dgm:t>
    </dgm:pt>
    <dgm:pt modelId="{0084DB8D-1405-46EE-A79C-A0663EC2B272}" type="parTrans" cxnId="{977FE6DB-C011-4A63-93DF-3384A45696EF}">
      <dgm:prSet/>
      <dgm:spPr/>
      <dgm:t>
        <a:bodyPr/>
        <a:lstStyle/>
        <a:p>
          <a:endParaRPr lang="en-US"/>
        </a:p>
      </dgm:t>
    </dgm:pt>
    <dgm:pt modelId="{DE74C194-2217-45F8-9F01-2A2FFD446EB0}" type="sibTrans" cxnId="{977FE6DB-C011-4A63-93DF-3384A45696EF}">
      <dgm:prSet/>
      <dgm:spPr/>
      <dgm:t>
        <a:bodyPr/>
        <a:lstStyle/>
        <a:p>
          <a:endParaRPr lang="en-US"/>
        </a:p>
      </dgm:t>
    </dgm:pt>
    <dgm:pt modelId="{CB97CBDD-2B8C-46B0-8C88-99E7EE25D28B}">
      <dgm:prSet phldrT="[Text]" custT="1"/>
      <dgm:spPr/>
      <dgm:t>
        <a:bodyPr/>
        <a:lstStyle/>
        <a:p>
          <a:r>
            <a:rPr lang="en-US" sz="2000" dirty="0" smtClean="0"/>
            <a:t>Difficult profiles, bottomhole pressure margins</a:t>
          </a:r>
          <a:endParaRPr lang="en-US" sz="2000" dirty="0"/>
        </a:p>
      </dgm:t>
    </dgm:pt>
    <dgm:pt modelId="{C01186F9-5478-42EC-8133-AE5BE84DBA05}" type="parTrans" cxnId="{C5959089-AFDC-4D9D-88B6-D58D177E9E38}">
      <dgm:prSet/>
      <dgm:spPr/>
      <dgm:t>
        <a:bodyPr/>
        <a:lstStyle/>
        <a:p>
          <a:endParaRPr lang="en-US"/>
        </a:p>
      </dgm:t>
    </dgm:pt>
    <dgm:pt modelId="{39F06E10-6429-49BF-9063-FA5D9B241819}" type="sibTrans" cxnId="{C5959089-AFDC-4D9D-88B6-D58D177E9E38}">
      <dgm:prSet/>
      <dgm:spPr/>
      <dgm:t>
        <a:bodyPr/>
        <a:lstStyle/>
        <a:p>
          <a:endParaRPr lang="en-US"/>
        </a:p>
      </dgm:t>
    </dgm:pt>
    <dgm:pt modelId="{779A86DC-64E2-4450-B28F-48D9FC79D960}">
      <dgm:prSet phldrT="[Text]" custT="1"/>
      <dgm:spPr/>
      <dgm:t>
        <a:bodyPr/>
        <a:lstStyle/>
        <a:p>
          <a:r>
            <a:rPr lang="en-US" sz="2800" b="0" dirty="0" smtClean="0">
              <a:solidFill>
                <a:schemeClr val="tx1"/>
              </a:solidFill>
            </a:rPr>
            <a:t>NPT </a:t>
          </a:r>
        </a:p>
        <a:p>
          <a:r>
            <a:rPr lang="en-US" sz="2800" b="0" dirty="0" smtClean="0">
              <a:solidFill>
                <a:schemeClr val="tx1"/>
              </a:solidFill>
            </a:rPr>
            <a:t>Significant</a:t>
          </a:r>
          <a:endParaRPr lang="en-US" sz="2800" b="0" dirty="0">
            <a:solidFill>
              <a:schemeClr val="tx1"/>
            </a:solidFill>
          </a:endParaRPr>
        </a:p>
      </dgm:t>
    </dgm:pt>
    <dgm:pt modelId="{7BEB82B4-1F78-4609-91EB-7729389528CD}" type="parTrans" cxnId="{6DC6FFF9-3056-4893-B6C4-829EB0F67D8C}">
      <dgm:prSet/>
      <dgm:spPr/>
      <dgm:t>
        <a:bodyPr/>
        <a:lstStyle/>
        <a:p>
          <a:endParaRPr lang="en-US"/>
        </a:p>
      </dgm:t>
    </dgm:pt>
    <dgm:pt modelId="{F81D1E9B-B1F2-4DC7-A950-1475630ED735}" type="sibTrans" cxnId="{6DC6FFF9-3056-4893-B6C4-829EB0F67D8C}">
      <dgm:prSet/>
      <dgm:spPr/>
      <dgm:t>
        <a:bodyPr/>
        <a:lstStyle/>
        <a:p>
          <a:endParaRPr lang="en-US"/>
        </a:p>
      </dgm:t>
    </dgm:pt>
    <dgm:pt modelId="{135BD831-BB97-4F15-B119-FB42634A31B7}">
      <dgm:prSet phldrT="[Text]" custT="1"/>
      <dgm:spPr/>
      <dgm:t>
        <a:bodyPr/>
        <a:lstStyle/>
        <a:p>
          <a:r>
            <a:rPr lang="en-US" sz="2000" dirty="0" smtClean="0"/>
            <a:t>35 to 40% of deep-water drilling costs</a:t>
          </a:r>
          <a:endParaRPr lang="en-US" sz="2000" dirty="0"/>
        </a:p>
      </dgm:t>
    </dgm:pt>
    <dgm:pt modelId="{D69C3E4A-96B4-4281-ABF1-E518F7F7E570}" type="parTrans" cxnId="{DBF28C1A-B254-4C6B-B4F9-89089E8759AA}">
      <dgm:prSet/>
      <dgm:spPr/>
      <dgm:t>
        <a:bodyPr/>
        <a:lstStyle/>
        <a:p>
          <a:endParaRPr lang="en-US"/>
        </a:p>
      </dgm:t>
    </dgm:pt>
    <dgm:pt modelId="{796751B7-20D2-4CF6-9DD8-69CFE0011897}" type="sibTrans" cxnId="{DBF28C1A-B254-4C6B-B4F9-89089E8759AA}">
      <dgm:prSet/>
      <dgm:spPr/>
      <dgm:t>
        <a:bodyPr/>
        <a:lstStyle/>
        <a:p>
          <a:endParaRPr lang="en-US"/>
        </a:p>
      </dgm:t>
    </dgm:pt>
    <dgm:pt modelId="{CBE980A0-E523-4010-9CFB-14507471CF27}">
      <dgm:prSet phldrT="[Text]" custT="1"/>
      <dgm:spPr/>
      <dgm:t>
        <a:bodyPr/>
        <a:lstStyle/>
        <a:p>
          <a:r>
            <a:rPr lang="en-US" sz="2000" dirty="0" smtClean="0">
              <a:solidFill>
                <a:srgbClr val="FF0000"/>
              </a:solidFill>
            </a:rPr>
            <a:t>Minimized by responding predictably to events</a:t>
          </a:r>
          <a:endParaRPr lang="en-US" sz="2000" dirty="0">
            <a:solidFill>
              <a:srgbClr val="FF0000"/>
            </a:solidFill>
          </a:endParaRPr>
        </a:p>
      </dgm:t>
    </dgm:pt>
    <dgm:pt modelId="{A7D20CC5-3808-4402-95F2-BE1CD672EC0D}" type="parTrans" cxnId="{81B4C697-E827-4637-982E-38AF3EFD7CB2}">
      <dgm:prSet/>
      <dgm:spPr/>
      <dgm:t>
        <a:bodyPr/>
        <a:lstStyle/>
        <a:p>
          <a:endParaRPr lang="en-US"/>
        </a:p>
      </dgm:t>
    </dgm:pt>
    <dgm:pt modelId="{9304849F-4225-4BAE-972F-1D31C4ED3677}" type="sibTrans" cxnId="{81B4C697-E827-4637-982E-38AF3EFD7CB2}">
      <dgm:prSet/>
      <dgm:spPr/>
      <dgm:t>
        <a:bodyPr/>
        <a:lstStyle/>
        <a:p>
          <a:endParaRPr lang="en-US"/>
        </a:p>
      </dgm:t>
    </dgm:pt>
    <dgm:pt modelId="{4BDC8DBB-30AE-4581-A4CB-02A8AE60EA31}">
      <dgm:prSet phldrT="[Text]" custT="1"/>
      <dgm:spPr/>
      <dgm:t>
        <a:bodyPr/>
        <a:lstStyle/>
        <a:p>
          <a:r>
            <a:rPr lang="en-US" sz="2800" dirty="0" smtClean="0">
              <a:solidFill>
                <a:schemeClr val="tx1"/>
              </a:solidFill>
            </a:rPr>
            <a:t>Well Manufacturing</a:t>
          </a:r>
          <a:endParaRPr lang="en-US" sz="2800" dirty="0">
            <a:solidFill>
              <a:schemeClr val="tx1"/>
            </a:solidFill>
          </a:endParaRPr>
        </a:p>
      </dgm:t>
    </dgm:pt>
    <dgm:pt modelId="{FAB59BC0-9B5A-44FD-91D5-AD9E424A1D09}" type="parTrans" cxnId="{C8996313-B866-4524-A896-A9F64FAA1393}">
      <dgm:prSet/>
      <dgm:spPr/>
      <dgm:t>
        <a:bodyPr/>
        <a:lstStyle/>
        <a:p>
          <a:endParaRPr lang="en-US"/>
        </a:p>
      </dgm:t>
    </dgm:pt>
    <dgm:pt modelId="{89CAC649-8A71-4E89-8AEB-B6933CB4D8F7}" type="sibTrans" cxnId="{C8996313-B866-4524-A896-A9F64FAA1393}">
      <dgm:prSet/>
      <dgm:spPr/>
      <dgm:t>
        <a:bodyPr/>
        <a:lstStyle/>
        <a:p>
          <a:endParaRPr lang="en-US"/>
        </a:p>
      </dgm:t>
    </dgm:pt>
    <dgm:pt modelId="{44E5C7D0-CEE7-4C5D-8BDC-E793923B763B}">
      <dgm:prSet phldrT="[Text]" custT="1"/>
      <dgm:spPr/>
      <dgm:t>
        <a:bodyPr/>
        <a:lstStyle/>
        <a:p>
          <a:r>
            <a:rPr lang="en-US" sz="2000" dirty="0" smtClean="0"/>
            <a:t>Drill many similar profile wells per field</a:t>
          </a:r>
          <a:endParaRPr lang="en-US" sz="2000" dirty="0"/>
        </a:p>
      </dgm:t>
    </dgm:pt>
    <dgm:pt modelId="{B73FD677-B5A8-43A5-AE19-781409705FC5}" type="parTrans" cxnId="{216C16E6-F4DD-44C0-91A3-A1892DAFDA67}">
      <dgm:prSet/>
      <dgm:spPr/>
      <dgm:t>
        <a:bodyPr/>
        <a:lstStyle/>
        <a:p>
          <a:endParaRPr lang="en-US"/>
        </a:p>
      </dgm:t>
    </dgm:pt>
    <dgm:pt modelId="{A2565D59-666C-49E1-A53C-4A9E6F5AD301}" type="sibTrans" cxnId="{216C16E6-F4DD-44C0-91A3-A1892DAFDA67}">
      <dgm:prSet/>
      <dgm:spPr/>
      <dgm:t>
        <a:bodyPr/>
        <a:lstStyle/>
        <a:p>
          <a:endParaRPr lang="en-US"/>
        </a:p>
      </dgm:t>
    </dgm:pt>
    <dgm:pt modelId="{14F25796-719D-49CE-BC07-2AB120C0DAA3}">
      <dgm:prSet phldrT="[Text]" custT="1"/>
      <dgm:spPr/>
      <dgm:t>
        <a:bodyPr/>
        <a:lstStyle/>
        <a:p>
          <a:r>
            <a:rPr lang="en-US" sz="2000" dirty="0" smtClean="0">
              <a:solidFill>
                <a:srgbClr val="FF0000"/>
              </a:solidFill>
            </a:rPr>
            <a:t>Repetitively drill to plan with minimal risk and cost</a:t>
          </a:r>
          <a:endParaRPr lang="en-US" sz="2000" dirty="0">
            <a:solidFill>
              <a:srgbClr val="FF0000"/>
            </a:solidFill>
          </a:endParaRPr>
        </a:p>
      </dgm:t>
    </dgm:pt>
    <dgm:pt modelId="{72F8FB60-6301-4F67-9807-03D64D710421}" type="parTrans" cxnId="{7F9AEF7F-415E-4915-BC84-B1BE848131E8}">
      <dgm:prSet/>
      <dgm:spPr/>
      <dgm:t>
        <a:bodyPr/>
        <a:lstStyle/>
        <a:p>
          <a:endParaRPr lang="en-US"/>
        </a:p>
      </dgm:t>
    </dgm:pt>
    <dgm:pt modelId="{467A5B92-603E-45AF-94EE-F9DB1C6A2D8D}" type="sibTrans" cxnId="{7F9AEF7F-415E-4915-BC84-B1BE848131E8}">
      <dgm:prSet/>
      <dgm:spPr/>
      <dgm:t>
        <a:bodyPr/>
        <a:lstStyle/>
        <a:p>
          <a:endParaRPr lang="en-US"/>
        </a:p>
      </dgm:t>
    </dgm:pt>
    <dgm:pt modelId="{4EDFB764-6DB9-46BF-8BF4-9D23EEA01CFF}">
      <dgm:prSet phldrT="[Text]" custT="1"/>
      <dgm:spPr/>
      <dgm:t>
        <a:bodyPr/>
        <a:lstStyle/>
        <a:p>
          <a:r>
            <a:rPr lang="en-US" sz="2000" b="0" dirty="0" smtClean="0">
              <a:solidFill>
                <a:srgbClr val="FF0000"/>
              </a:solidFill>
            </a:rPr>
            <a:t>Mitigate risk and control costs</a:t>
          </a:r>
          <a:endParaRPr lang="en-US" sz="2000" b="0" dirty="0">
            <a:solidFill>
              <a:srgbClr val="FF0000"/>
            </a:solidFill>
          </a:endParaRPr>
        </a:p>
      </dgm:t>
    </dgm:pt>
    <dgm:pt modelId="{1FD72EC2-3954-4F93-85A7-D82C7C50BB92}" type="parTrans" cxnId="{6784264D-BECC-47A9-96AF-4A079FEB3E36}">
      <dgm:prSet/>
      <dgm:spPr/>
      <dgm:t>
        <a:bodyPr/>
        <a:lstStyle/>
        <a:p>
          <a:endParaRPr lang="en-US"/>
        </a:p>
      </dgm:t>
    </dgm:pt>
    <dgm:pt modelId="{F6739AAD-6470-4FCD-BECC-F2B42AD6BCF0}" type="sibTrans" cxnId="{6784264D-BECC-47A9-96AF-4A079FEB3E36}">
      <dgm:prSet/>
      <dgm:spPr/>
      <dgm:t>
        <a:bodyPr/>
        <a:lstStyle/>
        <a:p>
          <a:endParaRPr lang="en-US"/>
        </a:p>
      </dgm:t>
    </dgm:pt>
    <dgm:pt modelId="{96300F67-6A13-4F1D-ACF0-841E26E30858}">
      <dgm:prSet phldrT="[Text]" custT="1"/>
      <dgm:spPr/>
      <dgm:t>
        <a:bodyPr/>
        <a:lstStyle/>
        <a:p>
          <a:r>
            <a:rPr lang="en-US" sz="2800" b="0" dirty="0" smtClean="0">
              <a:solidFill>
                <a:schemeClr val="tx1"/>
              </a:solidFill>
            </a:rPr>
            <a:t>Data   </a:t>
          </a:r>
        </a:p>
        <a:p>
          <a:r>
            <a:rPr lang="en-US" sz="2800" b="0" dirty="0" smtClean="0">
              <a:solidFill>
                <a:schemeClr val="tx1"/>
              </a:solidFill>
            </a:rPr>
            <a:t>Overload</a:t>
          </a:r>
          <a:endParaRPr lang="en-US" sz="2800" b="0" dirty="0">
            <a:solidFill>
              <a:schemeClr val="tx1"/>
            </a:solidFill>
          </a:endParaRPr>
        </a:p>
      </dgm:t>
    </dgm:pt>
    <dgm:pt modelId="{807149F8-0A89-40A2-B11A-F4981D436980}" type="parTrans" cxnId="{61281483-6E7A-4B54-8C8D-C3D4765021D7}">
      <dgm:prSet/>
      <dgm:spPr/>
      <dgm:t>
        <a:bodyPr/>
        <a:lstStyle/>
        <a:p>
          <a:endParaRPr lang="en-US"/>
        </a:p>
      </dgm:t>
    </dgm:pt>
    <dgm:pt modelId="{5048D17F-33CA-4379-8B96-E40FCEEDCC35}" type="sibTrans" cxnId="{61281483-6E7A-4B54-8C8D-C3D4765021D7}">
      <dgm:prSet/>
      <dgm:spPr/>
      <dgm:t>
        <a:bodyPr/>
        <a:lstStyle/>
        <a:p>
          <a:endParaRPr lang="en-US"/>
        </a:p>
      </dgm:t>
    </dgm:pt>
    <dgm:pt modelId="{0D55CEB9-3757-4116-9E5C-FBF03F9BD18D}">
      <dgm:prSet phldrT="[Text]" custT="1"/>
      <dgm:spPr/>
      <dgm:t>
        <a:bodyPr/>
        <a:lstStyle/>
        <a:p>
          <a:r>
            <a:rPr lang="en-US" sz="2000" dirty="0" smtClean="0"/>
            <a:t>Real-time measurements, complex operations</a:t>
          </a:r>
          <a:endParaRPr lang="en-US" sz="2000" dirty="0"/>
        </a:p>
      </dgm:t>
    </dgm:pt>
    <dgm:pt modelId="{C884A908-6A21-4C11-93DC-CB5D4126D873}" type="parTrans" cxnId="{BB2C0BB4-71E5-415C-9A4A-31B6D9CFEC25}">
      <dgm:prSet/>
      <dgm:spPr/>
      <dgm:t>
        <a:bodyPr/>
        <a:lstStyle/>
        <a:p>
          <a:endParaRPr lang="en-US"/>
        </a:p>
      </dgm:t>
    </dgm:pt>
    <dgm:pt modelId="{6D6C6946-72E8-46DB-ACB8-139EF4B8CD73}" type="sibTrans" cxnId="{BB2C0BB4-71E5-415C-9A4A-31B6D9CFEC25}">
      <dgm:prSet/>
      <dgm:spPr/>
      <dgm:t>
        <a:bodyPr/>
        <a:lstStyle/>
        <a:p>
          <a:endParaRPr lang="en-US"/>
        </a:p>
      </dgm:t>
    </dgm:pt>
    <dgm:pt modelId="{C1BFA51A-3268-4CE5-BDFF-3AA8CC937920}">
      <dgm:prSet custT="1"/>
      <dgm:spPr/>
      <dgm:t>
        <a:bodyPr/>
        <a:lstStyle/>
        <a:p>
          <a:r>
            <a:rPr lang="en-US" sz="2000" dirty="0" smtClean="0">
              <a:solidFill>
                <a:srgbClr val="FF0000"/>
              </a:solidFill>
            </a:rPr>
            <a:t>Manage, interpret, act on large volumes of data</a:t>
          </a:r>
          <a:endParaRPr lang="en-US" sz="2000" dirty="0">
            <a:solidFill>
              <a:srgbClr val="FF0000"/>
            </a:solidFill>
          </a:endParaRPr>
        </a:p>
      </dgm:t>
    </dgm:pt>
    <dgm:pt modelId="{7FDB1356-466C-483D-B08A-07E9DB832370}" type="parTrans" cxnId="{B431B79F-0806-4AF9-B3EF-6C76531FC496}">
      <dgm:prSet/>
      <dgm:spPr/>
      <dgm:t>
        <a:bodyPr/>
        <a:lstStyle/>
        <a:p>
          <a:endParaRPr lang="en-US"/>
        </a:p>
      </dgm:t>
    </dgm:pt>
    <dgm:pt modelId="{E1D90447-A2E7-4E5B-9DF7-DAF299CD699F}" type="sibTrans" cxnId="{B431B79F-0806-4AF9-B3EF-6C76531FC496}">
      <dgm:prSet/>
      <dgm:spPr/>
      <dgm:t>
        <a:bodyPr/>
        <a:lstStyle/>
        <a:p>
          <a:endParaRPr lang="en-US"/>
        </a:p>
      </dgm:t>
    </dgm:pt>
    <dgm:pt modelId="{E68CF9C4-C635-4AA4-A05B-3E03CD48F507}" type="pres">
      <dgm:prSet presAssocID="{F83C8629-9D2B-4BED-BFB3-2B9F1B19FFE0}" presName="Name0" presStyleCnt="0">
        <dgm:presLayoutVars>
          <dgm:dir/>
          <dgm:animLvl val="lvl"/>
          <dgm:resizeHandles val="exact"/>
        </dgm:presLayoutVars>
      </dgm:prSet>
      <dgm:spPr/>
      <dgm:t>
        <a:bodyPr/>
        <a:lstStyle/>
        <a:p>
          <a:endParaRPr lang="en-US"/>
        </a:p>
      </dgm:t>
    </dgm:pt>
    <dgm:pt modelId="{20F5D0B3-722D-4BEC-B16F-02DAAF807445}" type="pres">
      <dgm:prSet presAssocID="{ED67B9FB-5797-464A-9577-D845AA783FAB}" presName="linNode" presStyleCnt="0"/>
      <dgm:spPr/>
      <dgm:t>
        <a:bodyPr/>
        <a:lstStyle/>
        <a:p>
          <a:endParaRPr lang="en-US"/>
        </a:p>
      </dgm:t>
    </dgm:pt>
    <dgm:pt modelId="{3851956D-E491-451F-A0DD-FE1EAABB237E}" type="pres">
      <dgm:prSet presAssocID="{ED67B9FB-5797-464A-9577-D845AA783FAB}" presName="parentText" presStyleLbl="node1" presStyleIdx="0" presStyleCnt="4" custScaleX="117709">
        <dgm:presLayoutVars>
          <dgm:chMax val="1"/>
          <dgm:bulletEnabled val="1"/>
        </dgm:presLayoutVars>
      </dgm:prSet>
      <dgm:spPr/>
      <dgm:t>
        <a:bodyPr/>
        <a:lstStyle/>
        <a:p>
          <a:endParaRPr lang="en-US"/>
        </a:p>
      </dgm:t>
    </dgm:pt>
    <dgm:pt modelId="{783F895D-5D2E-44F7-8593-B5B53BD8480B}" type="pres">
      <dgm:prSet presAssocID="{ED67B9FB-5797-464A-9577-D845AA783FAB}" presName="descendantText" presStyleLbl="alignAccFollowNode1" presStyleIdx="0" presStyleCnt="4" custScaleX="154462">
        <dgm:presLayoutVars>
          <dgm:bulletEnabled val="1"/>
        </dgm:presLayoutVars>
      </dgm:prSet>
      <dgm:spPr/>
      <dgm:t>
        <a:bodyPr/>
        <a:lstStyle/>
        <a:p>
          <a:endParaRPr lang="en-US"/>
        </a:p>
      </dgm:t>
    </dgm:pt>
    <dgm:pt modelId="{CE6CF1C9-D248-45A1-9AA9-1DEF74B55FD5}" type="pres">
      <dgm:prSet presAssocID="{DE74C194-2217-45F8-9F01-2A2FFD446EB0}" presName="sp" presStyleCnt="0"/>
      <dgm:spPr/>
      <dgm:t>
        <a:bodyPr/>
        <a:lstStyle/>
        <a:p>
          <a:endParaRPr lang="en-US"/>
        </a:p>
      </dgm:t>
    </dgm:pt>
    <dgm:pt modelId="{B3214E0A-856A-4E14-8DF7-6D7870E95FFA}" type="pres">
      <dgm:prSet presAssocID="{96300F67-6A13-4F1D-ACF0-841E26E30858}" presName="linNode" presStyleCnt="0"/>
      <dgm:spPr/>
      <dgm:t>
        <a:bodyPr/>
        <a:lstStyle/>
        <a:p>
          <a:endParaRPr lang="en-US"/>
        </a:p>
      </dgm:t>
    </dgm:pt>
    <dgm:pt modelId="{10006FC0-6B37-425A-9476-63F35B7AB2B3}" type="pres">
      <dgm:prSet presAssocID="{96300F67-6A13-4F1D-ACF0-841E26E30858}" presName="parentText" presStyleLbl="node1" presStyleIdx="1" presStyleCnt="4" custScaleX="136442">
        <dgm:presLayoutVars>
          <dgm:chMax val="1"/>
          <dgm:bulletEnabled val="1"/>
        </dgm:presLayoutVars>
      </dgm:prSet>
      <dgm:spPr/>
      <dgm:t>
        <a:bodyPr/>
        <a:lstStyle/>
        <a:p>
          <a:endParaRPr lang="en-US"/>
        </a:p>
      </dgm:t>
    </dgm:pt>
    <dgm:pt modelId="{622D90F6-4090-4052-9B80-1F87AE919ECF}" type="pres">
      <dgm:prSet presAssocID="{96300F67-6A13-4F1D-ACF0-841E26E30858}" presName="descendantText" presStyleLbl="alignAccFollowNode1" presStyleIdx="1" presStyleCnt="4" custScaleX="179386">
        <dgm:presLayoutVars>
          <dgm:bulletEnabled val="1"/>
        </dgm:presLayoutVars>
      </dgm:prSet>
      <dgm:spPr/>
      <dgm:t>
        <a:bodyPr/>
        <a:lstStyle/>
        <a:p>
          <a:endParaRPr lang="en-US"/>
        </a:p>
      </dgm:t>
    </dgm:pt>
    <dgm:pt modelId="{679E56BE-7E8C-4E9F-82FD-906776E88FB2}" type="pres">
      <dgm:prSet presAssocID="{5048D17F-33CA-4379-8B96-E40FCEEDCC35}" presName="sp" presStyleCnt="0"/>
      <dgm:spPr/>
      <dgm:t>
        <a:bodyPr/>
        <a:lstStyle/>
        <a:p>
          <a:endParaRPr lang="en-US"/>
        </a:p>
      </dgm:t>
    </dgm:pt>
    <dgm:pt modelId="{DC6576CA-DD95-492C-977C-C753BE5DF3D0}" type="pres">
      <dgm:prSet presAssocID="{779A86DC-64E2-4450-B28F-48D9FC79D960}" presName="linNode" presStyleCnt="0"/>
      <dgm:spPr/>
      <dgm:t>
        <a:bodyPr/>
        <a:lstStyle/>
        <a:p>
          <a:endParaRPr lang="en-US"/>
        </a:p>
      </dgm:t>
    </dgm:pt>
    <dgm:pt modelId="{C23F9826-F073-49CA-9F20-6B7E51B5A51A}" type="pres">
      <dgm:prSet presAssocID="{779A86DC-64E2-4450-B28F-48D9FC79D960}" presName="parentText" presStyleLbl="node1" presStyleIdx="2" presStyleCnt="4" custScaleX="134868">
        <dgm:presLayoutVars>
          <dgm:chMax val="1"/>
          <dgm:bulletEnabled val="1"/>
        </dgm:presLayoutVars>
      </dgm:prSet>
      <dgm:spPr/>
      <dgm:t>
        <a:bodyPr/>
        <a:lstStyle/>
        <a:p>
          <a:endParaRPr lang="en-US"/>
        </a:p>
      </dgm:t>
    </dgm:pt>
    <dgm:pt modelId="{52731953-D9D0-4158-A12F-67D83DE620FB}" type="pres">
      <dgm:prSet presAssocID="{779A86DC-64E2-4450-B28F-48D9FC79D960}" presName="descendantText" presStyleLbl="alignAccFollowNode1" presStyleIdx="2" presStyleCnt="4" custScaleX="176253">
        <dgm:presLayoutVars>
          <dgm:bulletEnabled val="1"/>
        </dgm:presLayoutVars>
      </dgm:prSet>
      <dgm:spPr/>
      <dgm:t>
        <a:bodyPr/>
        <a:lstStyle/>
        <a:p>
          <a:endParaRPr lang="en-US"/>
        </a:p>
      </dgm:t>
    </dgm:pt>
    <dgm:pt modelId="{69808387-CC4D-4B61-9421-C75BAEEA59B9}" type="pres">
      <dgm:prSet presAssocID="{F81D1E9B-B1F2-4DC7-A950-1475630ED735}" presName="sp" presStyleCnt="0"/>
      <dgm:spPr/>
      <dgm:t>
        <a:bodyPr/>
        <a:lstStyle/>
        <a:p>
          <a:endParaRPr lang="en-US"/>
        </a:p>
      </dgm:t>
    </dgm:pt>
    <dgm:pt modelId="{FB71C28F-4156-4BE4-BE34-8A30149700CC}" type="pres">
      <dgm:prSet presAssocID="{4BDC8DBB-30AE-4581-A4CB-02A8AE60EA31}" presName="linNode" presStyleCnt="0"/>
      <dgm:spPr/>
      <dgm:t>
        <a:bodyPr/>
        <a:lstStyle/>
        <a:p>
          <a:endParaRPr lang="en-US"/>
        </a:p>
      </dgm:t>
    </dgm:pt>
    <dgm:pt modelId="{FF621C88-4B61-4929-AAC0-D104C3EBF4C4}" type="pres">
      <dgm:prSet presAssocID="{4BDC8DBB-30AE-4581-A4CB-02A8AE60EA31}" presName="parentText" presStyleLbl="node1" presStyleIdx="3" presStyleCnt="4" custScaleX="120092">
        <dgm:presLayoutVars>
          <dgm:chMax val="1"/>
          <dgm:bulletEnabled val="1"/>
        </dgm:presLayoutVars>
      </dgm:prSet>
      <dgm:spPr/>
      <dgm:t>
        <a:bodyPr/>
        <a:lstStyle/>
        <a:p>
          <a:endParaRPr lang="en-US"/>
        </a:p>
      </dgm:t>
    </dgm:pt>
    <dgm:pt modelId="{BFD28D0B-C0E8-4379-B5B2-431154B0E626}" type="pres">
      <dgm:prSet presAssocID="{4BDC8DBB-30AE-4581-A4CB-02A8AE60EA31}" presName="descendantText" presStyleLbl="alignAccFollowNode1" presStyleIdx="3" presStyleCnt="4" custScaleX="157019">
        <dgm:presLayoutVars>
          <dgm:bulletEnabled val="1"/>
        </dgm:presLayoutVars>
      </dgm:prSet>
      <dgm:spPr/>
      <dgm:t>
        <a:bodyPr/>
        <a:lstStyle/>
        <a:p>
          <a:endParaRPr lang="en-US"/>
        </a:p>
      </dgm:t>
    </dgm:pt>
  </dgm:ptLst>
  <dgm:cxnLst>
    <dgm:cxn modelId="{61281483-6E7A-4B54-8C8D-C3D4765021D7}" srcId="{F83C8629-9D2B-4BED-BFB3-2B9F1B19FFE0}" destId="{96300F67-6A13-4F1D-ACF0-841E26E30858}" srcOrd="1" destOrd="0" parTransId="{807149F8-0A89-40A2-B11A-F4981D436980}" sibTransId="{5048D17F-33CA-4379-8B96-E40FCEEDCC35}"/>
    <dgm:cxn modelId="{6784264D-BECC-47A9-96AF-4A079FEB3E36}" srcId="{ED67B9FB-5797-464A-9577-D845AA783FAB}" destId="{4EDFB764-6DB9-46BF-8BF4-9D23EEA01CFF}" srcOrd="1" destOrd="0" parTransId="{1FD72EC2-3954-4F93-85A7-D82C7C50BB92}" sibTransId="{F6739AAD-6470-4FCD-BECC-F2B42AD6BCF0}"/>
    <dgm:cxn modelId="{1DBAA557-72AD-49C7-B4AE-AAFEA9BA0E66}" type="presOf" srcId="{CBE980A0-E523-4010-9CFB-14507471CF27}" destId="{52731953-D9D0-4158-A12F-67D83DE620FB}" srcOrd="0" destOrd="1" presId="urn:microsoft.com/office/officeart/2005/8/layout/vList5"/>
    <dgm:cxn modelId="{8CD0E705-577F-4580-B36F-16EEF6E9E7CA}" type="presOf" srcId="{F83C8629-9D2B-4BED-BFB3-2B9F1B19FFE0}" destId="{E68CF9C4-C635-4AA4-A05B-3E03CD48F507}" srcOrd="0" destOrd="0" presId="urn:microsoft.com/office/officeart/2005/8/layout/vList5"/>
    <dgm:cxn modelId="{405D74D4-0896-4F6B-BDAC-5F9B8E8EC0B6}" type="presOf" srcId="{ED67B9FB-5797-464A-9577-D845AA783FAB}" destId="{3851956D-E491-451F-A0DD-FE1EAABB237E}" srcOrd="0" destOrd="0" presId="urn:microsoft.com/office/officeart/2005/8/layout/vList5"/>
    <dgm:cxn modelId="{C5959089-AFDC-4D9D-88B6-D58D177E9E38}" srcId="{ED67B9FB-5797-464A-9577-D845AA783FAB}" destId="{CB97CBDD-2B8C-46B0-8C88-99E7EE25D28B}" srcOrd="0" destOrd="0" parTransId="{C01186F9-5478-42EC-8133-AE5BE84DBA05}" sibTransId="{39F06E10-6429-49BF-9063-FA5D9B241819}"/>
    <dgm:cxn modelId="{1A4805C0-3280-42FF-BE1D-7C8128616775}" type="presOf" srcId="{135BD831-BB97-4F15-B119-FB42634A31B7}" destId="{52731953-D9D0-4158-A12F-67D83DE620FB}" srcOrd="0" destOrd="0" presId="urn:microsoft.com/office/officeart/2005/8/layout/vList5"/>
    <dgm:cxn modelId="{977FE6DB-C011-4A63-93DF-3384A45696EF}" srcId="{F83C8629-9D2B-4BED-BFB3-2B9F1B19FFE0}" destId="{ED67B9FB-5797-464A-9577-D845AA783FAB}" srcOrd="0" destOrd="0" parTransId="{0084DB8D-1405-46EE-A79C-A0663EC2B272}" sibTransId="{DE74C194-2217-45F8-9F01-2A2FFD446EB0}"/>
    <dgm:cxn modelId="{DBF28C1A-B254-4C6B-B4F9-89089E8759AA}" srcId="{779A86DC-64E2-4450-B28F-48D9FC79D960}" destId="{135BD831-BB97-4F15-B119-FB42634A31B7}" srcOrd="0" destOrd="0" parTransId="{D69C3E4A-96B4-4281-ABF1-E518F7F7E570}" sibTransId="{796751B7-20D2-4CF6-9DD8-69CFE0011897}"/>
    <dgm:cxn modelId="{B3289AB5-7DD8-44DB-825A-173FD30E7C5C}" type="presOf" srcId="{4BDC8DBB-30AE-4581-A4CB-02A8AE60EA31}" destId="{FF621C88-4B61-4929-AAC0-D104C3EBF4C4}" srcOrd="0" destOrd="0" presId="urn:microsoft.com/office/officeart/2005/8/layout/vList5"/>
    <dgm:cxn modelId="{7F9AEF7F-415E-4915-BC84-B1BE848131E8}" srcId="{4BDC8DBB-30AE-4581-A4CB-02A8AE60EA31}" destId="{14F25796-719D-49CE-BC07-2AB120C0DAA3}" srcOrd="1" destOrd="0" parTransId="{72F8FB60-6301-4F67-9807-03D64D710421}" sibTransId="{467A5B92-603E-45AF-94EE-F9DB1C6A2D8D}"/>
    <dgm:cxn modelId="{52752D6F-D7DA-4A07-AB35-3B8B186A41E0}" type="presOf" srcId="{96300F67-6A13-4F1D-ACF0-841E26E30858}" destId="{10006FC0-6B37-425A-9476-63F35B7AB2B3}" srcOrd="0" destOrd="0" presId="urn:microsoft.com/office/officeart/2005/8/layout/vList5"/>
    <dgm:cxn modelId="{EE7F0A56-AF97-40FE-AFF2-AF57A275D0E6}" type="presOf" srcId="{4EDFB764-6DB9-46BF-8BF4-9D23EEA01CFF}" destId="{783F895D-5D2E-44F7-8593-B5B53BD8480B}" srcOrd="0" destOrd="1" presId="urn:microsoft.com/office/officeart/2005/8/layout/vList5"/>
    <dgm:cxn modelId="{C8996313-B866-4524-A896-A9F64FAA1393}" srcId="{F83C8629-9D2B-4BED-BFB3-2B9F1B19FFE0}" destId="{4BDC8DBB-30AE-4581-A4CB-02A8AE60EA31}" srcOrd="3" destOrd="0" parTransId="{FAB59BC0-9B5A-44FD-91D5-AD9E424A1D09}" sibTransId="{89CAC649-8A71-4E89-8AEB-B6933CB4D8F7}"/>
    <dgm:cxn modelId="{40DF2ADA-1C14-4477-86C1-29419FB47B0F}" type="presOf" srcId="{44E5C7D0-CEE7-4C5D-8BDC-E793923B763B}" destId="{BFD28D0B-C0E8-4379-B5B2-431154B0E626}" srcOrd="0" destOrd="0" presId="urn:microsoft.com/office/officeart/2005/8/layout/vList5"/>
    <dgm:cxn modelId="{9654F111-BB37-4D76-A4FA-62E4770C0113}" type="presOf" srcId="{14F25796-719D-49CE-BC07-2AB120C0DAA3}" destId="{BFD28D0B-C0E8-4379-B5B2-431154B0E626}" srcOrd="0" destOrd="1" presId="urn:microsoft.com/office/officeart/2005/8/layout/vList5"/>
    <dgm:cxn modelId="{47C07166-2504-42E7-8A09-816BF1AD3217}" type="presOf" srcId="{CB97CBDD-2B8C-46B0-8C88-99E7EE25D28B}" destId="{783F895D-5D2E-44F7-8593-B5B53BD8480B}" srcOrd="0" destOrd="0" presId="urn:microsoft.com/office/officeart/2005/8/layout/vList5"/>
    <dgm:cxn modelId="{6031AB76-7B64-4A8C-B957-C4BE1DF3109D}" type="presOf" srcId="{779A86DC-64E2-4450-B28F-48D9FC79D960}" destId="{C23F9826-F073-49CA-9F20-6B7E51B5A51A}" srcOrd="0" destOrd="0" presId="urn:microsoft.com/office/officeart/2005/8/layout/vList5"/>
    <dgm:cxn modelId="{BB2C0BB4-71E5-415C-9A4A-31B6D9CFEC25}" srcId="{96300F67-6A13-4F1D-ACF0-841E26E30858}" destId="{0D55CEB9-3757-4116-9E5C-FBF03F9BD18D}" srcOrd="0" destOrd="0" parTransId="{C884A908-6A21-4C11-93DC-CB5D4126D873}" sibTransId="{6D6C6946-72E8-46DB-ACB8-139EF4B8CD73}"/>
    <dgm:cxn modelId="{AB0611B9-EDA4-45CE-A983-F512601518DC}" type="presOf" srcId="{0D55CEB9-3757-4116-9E5C-FBF03F9BD18D}" destId="{622D90F6-4090-4052-9B80-1F87AE919ECF}" srcOrd="0" destOrd="0" presId="urn:microsoft.com/office/officeart/2005/8/layout/vList5"/>
    <dgm:cxn modelId="{6DC6FFF9-3056-4893-B6C4-829EB0F67D8C}" srcId="{F83C8629-9D2B-4BED-BFB3-2B9F1B19FFE0}" destId="{779A86DC-64E2-4450-B28F-48D9FC79D960}" srcOrd="2" destOrd="0" parTransId="{7BEB82B4-1F78-4609-91EB-7729389528CD}" sibTransId="{F81D1E9B-B1F2-4DC7-A950-1475630ED735}"/>
    <dgm:cxn modelId="{216C16E6-F4DD-44C0-91A3-A1892DAFDA67}" srcId="{4BDC8DBB-30AE-4581-A4CB-02A8AE60EA31}" destId="{44E5C7D0-CEE7-4C5D-8BDC-E793923B763B}" srcOrd="0" destOrd="0" parTransId="{B73FD677-B5A8-43A5-AE19-781409705FC5}" sibTransId="{A2565D59-666C-49E1-A53C-4A9E6F5AD301}"/>
    <dgm:cxn modelId="{D74D15D2-D9A4-4A42-96B7-ED9E126F6C16}" type="presOf" srcId="{C1BFA51A-3268-4CE5-BDFF-3AA8CC937920}" destId="{622D90F6-4090-4052-9B80-1F87AE919ECF}" srcOrd="0" destOrd="1" presId="urn:microsoft.com/office/officeart/2005/8/layout/vList5"/>
    <dgm:cxn modelId="{81B4C697-E827-4637-982E-38AF3EFD7CB2}" srcId="{779A86DC-64E2-4450-B28F-48D9FC79D960}" destId="{CBE980A0-E523-4010-9CFB-14507471CF27}" srcOrd="1" destOrd="0" parTransId="{A7D20CC5-3808-4402-95F2-BE1CD672EC0D}" sibTransId="{9304849F-4225-4BAE-972F-1D31C4ED3677}"/>
    <dgm:cxn modelId="{B431B79F-0806-4AF9-B3EF-6C76531FC496}" srcId="{96300F67-6A13-4F1D-ACF0-841E26E30858}" destId="{C1BFA51A-3268-4CE5-BDFF-3AA8CC937920}" srcOrd="1" destOrd="0" parTransId="{7FDB1356-466C-483D-B08A-07E9DB832370}" sibTransId="{E1D90447-A2E7-4E5B-9DF7-DAF299CD699F}"/>
    <dgm:cxn modelId="{5E628426-D37F-43FD-BD24-21092D91F96C}" type="presParOf" srcId="{E68CF9C4-C635-4AA4-A05B-3E03CD48F507}" destId="{20F5D0B3-722D-4BEC-B16F-02DAAF807445}" srcOrd="0" destOrd="0" presId="urn:microsoft.com/office/officeart/2005/8/layout/vList5"/>
    <dgm:cxn modelId="{D5303CCA-EEEA-4A4F-8806-9C05CFF58D91}" type="presParOf" srcId="{20F5D0B3-722D-4BEC-B16F-02DAAF807445}" destId="{3851956D-E491-451F-A0DD-FE1EAABB237E}" srcOrd="0" destOrd="0" presId="urn:microsoft.com/office/officeart/2005/8/layout/vList5"/>
    <dgm:cxn modelId="{3FDD7AB6-7E30-4B98-B015-C38088D9008C}" type="presParOf" srcId="{20F5D0B3-722D-4BEC-B16F-02DAAF807445}" destId="{783F895D-5D2E-44F7-8593-B5B53BD8480B}" srcOrd="1" destOrd="0" presId="urn:microsoft.com/office/officeart/2005/8/layout/vList5"/>
    <dgm:cxn modelId="{F3431DE8-5BA4-434D-91AA-F4ECF014F7FA}" type="presParOf" srcId="{E68CF9C4-C635-4AA4-A05B-3E03CD48F507}" destId="{CE6CF1C9-D248-45A1-9AA9-1DEF74B55FD5}" srcOrd="1" destOrd="0" presId="urn:microsoft.com/office/officeart/2005/8/layout/vList5"/>
    <dgm:cxn modelId="{5D9AE545-3F96-4C89-92A3-F11A04561A9F}" type="presParOf" srcId="{E68CF9C4-C635-4AA4-A05B-3E03CD48F507}" destId="{B3214E0A-856A-4E14-8DF7-6D7870E95FFA}" srcOrd="2" destOrd="0" presId="urn:microsoft.com/office/officeart/2005/8/layout/vList5"/>
    <dgm:cxn modelId="{85506F81-EEDD-460E-A88A-BDEB48D62690}" type="presParOf" srcId="{B3214E0A-856A-4E14-8DF7-6D7870E95FFA}" destId="{10006FC0-6B37-425A-9476-63F35B7AB2B3}" srcOrd="0" destOrd="0" presId="urn:microsoft.com/office/officeart/2005/8/layout/vList5"/>
    <dgm:cxn modelId="{93341B61-016B-4344-B4C2-41742708567F}" type="presParOf" srcId="{B3214E0A-856A-4E14-8DF7-6D7870E95FFA}" destId="{622D90F6-4090-4052-9B80-1F87AE919ECF}" srcOrd="1" destOrd="0" presId="urn:microsoft.com/office/officeart/2005/8/layout/vList5"/>
    <dgm:cxn modelId="{6FEF2D19-8D7D-4FBF-AA23-91A5C22EB83A}" type="presParOf" srcId="{E68CF9C4-C635-4AA4-A05B-3E03CD48F507}" destId="{679E56BE-7E8C-4E9F-82FD-906776E88FB2}" srcOrd="3" destOrd="0" presId="urn:microsoft.com/office/officeart/2005/8/layout/vList5"/>
    <dgm:cxn modelId="{B60DBB42-B9B3-4FB9-95CE-AD4DEAC888A9}" type="presParOf" srcId="{E68CF9C4-C635-4AA4-A05B-3E03CD48F507}" destId="{DC6576CA-DD95-492C-977C-C753BE5DF3D0}" srcOrd="4" destOrd="0" presId="urn:microsoft.com/office/officeart/2005/8/layout/vList5"/>
    <dgm:cxn modelId="{987BC14F-8C89-4760-977B-F66B94DBE718}" type="presParOf" srcId="{DC6576CA-DD95-492C-977C-C753BE5DF3D0}" destId="{C23F9826-F073-49CA-9F20-6B7E51B5A51A}" srcOrd="0" destOrd="0" presId="urn:microsoft.com/office/officeart/2005/8/layout/vList5"/>
    <dgm:cxn modelId="{840D7497-2B63-4B50-9681-94CFBF8ACE5F}" type="presParOf" srcId="{DC6576CA-DD95-492C-977C-C753BE5DF3D0}" destId="{52731953-D9D0-4158-A12F-67D83DE620FB}" srcOrd="1" destOrd="0" presId="urn:microsoft.com/office/officeart/2005/8/layout/vList5"/>
    <dgm:cxn modelId="{CB8246AB-3A85-4AA8-BF8D-9E4510F43287}" type="presParOf" srcId="{E68CF9C4-C635-4AA4-A05B-3E03CD48F507}" destId="{69808387-CC4D-4B61-9421-C75BAEEA59B9}" srcOrd="5" destOrd="0" presId="urn:microsoft.com/office/officeart/2005/8/layout/vList5"/>
    <dgm:cxn modelId="{206EEF45-5917-4125-A5F5-B8048FFFCD75}" type="presParOf" srcId="{E68CF9C4-C635-4AA4-A05B-3E03CD48F507}" destId="{FB71C28F-4156-4BE4-BE34-8A30149700CC}" srcOrd="6" destOrd="0" presId="urn:microsoft.com/office/officeart/2005/8/layout/vList5"/>
    <dgm:cxn modelId="{CA6D209B-9324-4BB6-ADDE-8C77BAFAC3AD}" type="presParOf" srcId="{FB71C28F-4156-4BE4-BE34-8A30149700CC}" destId="{FF621C88-4B61-4929-AAC0-D104C3EBF4C4}" srcOrd="0" destOrd="0" presId="urn:microsoft.com/office/officeart/2005/8/layout/vList5"/>
    <dgm:cxn modelId="{5CE9AA71-5E4F-408A-AE9F-DD1E793D2887}" type="presParOf" srcId="{FB71C28F-4156-4BE4-BE34-8A30149700CC}" destId="{BFD28D0B-C0E8-4379-B5B2-431154B0E6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3C8629-9D2B-4BED-BFB3-2B9F1B19FF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D67B9FB-5797-464A-9577-D845AA783FAB}">
      <dgm:prSet phldrT="[Text]" custT="1"/>
      <dgm:spPr/>
      <dgm:t>
        <a:bodyPr/>
        <a:lstStyle/>
        <a:p>
          <a:r>
            <a:rPr lang="en-US" sz="2800" b="0" dirty="0" smtClean="0">
              <a:solidFill>
                <a:schemeClr val="tx1"/>
              </a:solidFill>
            </a:rPr>
            <a:t>Well Complexity</a:t>
          </a:r>
          <a:endParaRPr lang="en-US" sz="2800" b="0" dirty="0">
            <a:solidFill>
              <a:schemeClr val="tx1"/>
            </a:solidFill>
          </a:endParaRPr>
        </a:p>
      </dgm:t>
    </dgm:pt>
    <dgm:pt modelId="{0084DB8D-1405-46EE-A79C-A0663EC2B272}" type="parTrans" cxnId="{977FE6DB-C011-4A63-93DF-3384A45696EF}">
      <dgm:prSet/>
      <dgm:spPr/>
      <dgm:t>
        <a:bodyPr/>
        <a:lstStyle/>
        <a:p>
          <a:endParaRPr lang="en-US"/>
        </a:p>
      </dgm:t>
    </dgm:pt>
    <dgm:pt modelId="{DE74C194-2217-45F8-9F01-2A2FFD446EB0}" type="sibTrans" cxnId="{977FE6DB-C011-4A63-93DF-3384A45696EF}">
      <dgm:prSet/>
      <dgm:spPr/>
      <dgm:t>
        <a:bodyPr/>
        <a:lstStyle/>
        <a:p>
          <a:endParaRPr lang="en-US"/>
        </a:p>
      </dgm:t>
    </dgm:pt>
    <dgm:pt modelId="{CB97CBDD-2B8C-46B0-8C88-99E7EE25D28B}">
      <dgm:prSet phldrT="[Text]" custT="1"/>
      <dgm:spPr/>
      <dgm:t>
        <a:bodyPr/>
        <a:lstStyle/>
        <a:p>
          <a:r>
            <a:rPr lang="en-US" sz="2000" dirty="0" smtClean="0"/>
            <a:t>Difficult profiles, bottomhole pressure margins</a:t>
          </a:r>
          <a:endParaRPr lang="en-US" sz="2000" dirty="0"/>
        </a:p>
      </dgm:t>
    </dgm:pt>
    <dgm:pt modelId="{C01186F9-5478-42EC-8133-AE5BE84DBA05}" type="parTrans" cxnId="{C5959089-AFDC-4D9D-88B6-D58D177E9E38}">
      <dgm:prSet/>
      <dgm:spPr/>
      <dgm:t>
        <a:bodyPr/>
        <a:lstStyle/>
        <a:p>
          <a:endParaRPr lang="en-US"/>
        </a:p>
      </dgm:t>
    </dgm:pt>
    <dgm:pt modelId="{39F06E10-6429-49BF-9063-FA5D9B241819}" type="sibTrans" cxnId="{C5959089-AFDC-4D9D-88B6-D58D177E9E38}">
      <dgm:prSet/>
      <dgm:spPr/>
      <dgm:t>
        <a:bodyPr/>
        <a:lstStyle/>
        <a:p>
          <a:endParaRPr lang="en-US"/>
        </a:p>
      </dgm:t>
    </dgm:pt>
    <dgm:pt modelId="{779A86DC-64E2-4450-B28F-48D9FC79D960}">
      <dgm:prSet phldrT="[Text]" custT="1"/>
      <dgm:spPr/>
      <dgm:t>
        <a:bodyPr/>
        <a:lstStyle/>
        <a:p>
          <a:r>
            <a:rPr lang="en-US" sz="2800" b="0" dirty="0" smtClean="0">
              <a:solidFill>
                <a:schemeClr val="tx1"/>
              </a:solidFill>
            </a:rPr>
            <a:t>NPT </a:t>
          </a:r>
        </a:p>
        <a:p>
          <a:r>
            <a:rPr lang="en-US" sz="2800" b="0" dirty="0" smtClean="0">
              <a:solidFill>
                <a:schemeClr val="tx1"/>
              </a:solidFill>
            </a:rPr>
            <a:t>Significant</a:t>
          </a:r>
          <a:endParaRPr lang="en-US" sz="2800" b="0" dirty="0">
            <a:solidFill>
              <a:schemeClr val="tx1"/>
            </a:solidFill>
          </a:endParaRPr>
        </a:p>
      </dgm:t>
    </dgm:pt>
    <dgm:pt modelId="{7BEB82B4-1F78-4609-91EB-7729389528CD}" type="parTrans" cxnId="{6DC6FFF9-3056-4893-B6C4-829EB0F67D8C}">
      <dgm:prSet/>
      <dgm:spPr/>
      <dgm:t>
        <a:bodyPr/>
        <a:lstStyle/>
        <a:p>
          <a:endParaRPr lang="en-US"/>
        </a:p>
      </dgm:t>
    </dgm:pt>
    <dgm:pt modelId="{F81D1E9B-B1F2-4DC7-A950-1475630ED735}" type="sibTrans" cxnId="{6DC6FFF9-3056-4893-B6C4-829EB0F67D8C}">
      <dgm:prSet/>
      <dgm:spPr/>
      <dgm:t>
        <a:bodyPr/>
        <a:lstStyle/>
        <a:p>
          <a:endParaRPr lang="en-US"/>
        </a:p>
      </dgm:t>
    </dgm:pt>
    <dgm:pt modelId="{135BD831-BB97-4F15-B119-FB42634A31B7}">
      <dgm:prSet phldrT="[Text]" custT="1"/>
      <dgm:spPr/>
      <dgm:t>
        <a:bodyPr/>
        <a:lstStyle/>
        <a:p>
          <a:r>
            <a:rPr lang="en-US" sz="2000" dirty="0" smtClean="0"/>
            <a:t>35 to 40% of deep-water drilling costs</a:t>
          </a:r>
          <a:endParaRPr lang="en-US" sz="2000" dirty="0"/>
        </a:p>
      </dgm:t>
    </dgm:pt>
    <dgm:pt modelId="{D69C3E4A-96B4-4281-ABF1-E518F7F7E570}" type="parTrans" cxnId="{DBF28C1A-B254-4C6B-B4F9-89089E8759AA}">
      <dgm:prSet/>
      <dgm:spPr/>
      <dgm:t>
        <a:bodyPr/>
        <a:lstStyle/>
        <a:p>
          <a:endParaRPr lang="en-US"/>
        </a:p>
      </dgm:t>
    </dgm:pt>
    <dgm:pt modelId="{796751B7-20D2-4CF6-9DD8-69CFE0011897}" type="sibTrans" cxnId="{DBF28C1A-B254-4C6B-B4F9-89089E8759AA}">
      <dgm:prSet/>
      <dgm:spPr/>
      <dgm:t>
        <a:bodyPr/>
        <a:lstStyle/>
        <a:p>
          <a:endParaRPr lang="en-US"/>
        </a:p>
      </dgm:t>
    </dgm:pt>
    <dgm:pt modelId="{CBE980A0-E523-4010-9CFB-14507471CF27}">
      <dgm:prSet phldrT="[Text]" custT="1"/>
      <dgm:spPr/>
      <dgm:t>
        <a:bodyPr/>
        <a:lstStyle/>
        <a:p>
          <a:r>
            <a:rPr lang="en-US" sz="2000" dirty="0" smtClean="0">
              <a:solidFill>
                <a:srgbClr val="FF0000"/>
              </a:solidFill>
            </a:rPr>
            <a:t>Minimized by responding predictably to events</a:t>
          </a:r>
          <a:endParaRPr lang="en-US" sz="2000" dirty="0">
            <a:solidFill>
              <a:srgbClr val="FF0000"/>
            </a:solidFill>
          </a:endParaRPr>
        </a:p>
      </dgm:t>
    </dgm:pt>
    <dgm:pt modelId="{A7D20CC5-3808-4402-95F2-BE1CD672EC0D}" type="parTrans" cxnId="{81B4C697-E827-4637-982E-38AF3EFD7CB2}">
      <dgm:prSet/>
      <dgm:spPr/>
      <dgm:t>
        <a:bodyPr/>
        <a:lstStyle/>
        <a:p>
          <a:endParaRPr lang="en-US"/>
        </a:p>
      </dgm:t>
    </dgm:pt>
    <dgm:pt modelId="{9304849F-4225-4BAE-972F-1D31C4ED3677}" type="sibTrans" cxnId="{81B4C697-E827-4637-982E-38AF3EFD7CB2}">
      <dgm:prSet/>
      <dgm:spPr/>
      <dgm:t>
        <a:bodyPr/>
        <a:lstStyle/>
        <a:p>
          <a:endParaRPr lang="en-US"/>
        </a:p>
      </dgm:t>
    </dgm:pt>
    <dgm:pt modelId="{4BDC8DBB-30AE-4581-A4CB-02A8AE60EA31}">
      <dgm:prSet phldrT="[Text]" custT="1"/>
      <dgm:spPr/>
      <dgm:t>
        <a:bodyPr/>
        <a:lstStyle/>
        <a:p>
          <a:r>
            <a:rPr lang="en-US" sz="2800" dirty="0" smtClean="0">
              <a:solidFill>
                <a:schemeClr val="tx1"/>
              </a:solidFill>
            </a:rPr>
            <a:t>Well Manufacturing</a:t>
          </a:r>
          <a:endParaRPr lang="en-US" sz="2800" dirty="0">
            <a:solidFill>
              <a:schemeClr val="tx1"/>
            </a:solidFill>
          </a:endParaRPr>
        </a:p>
      </dgm:t>
    </dgm:pt>
    <dgm:pt modelId="{FAB59BC0-9B5A-44FD-91D5-AD9E424A1D09}" type="parTrans" cxnId="{C8996313-B866-4524-A896-A9F64FAA1393}">
      <dgm:prSet/>
      <dgm:spPr/>
      <dgm:t>
        <a:bodyPr/>
        <a:lstStyle/>
        <a:p>
          <a:endParaRPr lang="en-US"/>
        </a:p>
      </dgm:t>
    </dgm:pt>
    <dgm:pt modelId="{89CAC649-8A71-4E89-8AEB-B6933CB4D8F7}" type="sibTrans" cxnId="{C8996313-B866-4524-A896-A9F64FAA1393}">
      <dgm:prSet/>
      <dgm:spPr/>
      <dgm:t>
        <a:bodyPr/>
        <a:lstStyle/>
        <a:p>
          <a:endParaRPr lang="en-US"/>
        </a:p>
      </dgm:t>
    </dgm:pt>
    <dgm:pt modelId="{44E5C7D0-CEE7-4C5D-8BDC-E793923B763B}">
      <dgm:prSet phldrT="[Text]" custT="1"/>
      <dgm:spPr/>
      <dgm:t>
        <a:bodyPr/>
        <a:lstStyle/>
        <a:p>
          <a:r>
            <a:rPr lang="en-US" sz="2000" dirty="0" smtClean="0"/>
            <a:t>Drill many similar profile wells per field</a:t>
          </a:r>
          <a:endParaRPr lang="en-US" sz="2000" dirty="0"/>
        </a:p>
      </dgm:t>
    </dgm:pt>
    <dgm:pt modelId="{B73FD677-B5A8-43A5-AE19-781409705FC5}" type="parTrans" cxnId="{216C16E6-F4DD-44C0-91A3-A1892DAFDA67}">
      <dgm:prSet/>
      <dgm:spPr/>
      <dgm:t>
        <a:bodyPr/>
        <a:lstStyle/>
        <a:p>
          <a:endParaRPr lang="en-US"/>
        </a:p>
      </dgm:t>
    </dgm:pt>
    <dgm:pt modelId="{A2565D59-666C-49E1-A53C-4A9E6F5AD301}" type="sibTrans" cxnId="{216C16E6-F4DD-44C0-91A3-A1892DAFDA67}">
      <dgm:prSet/>
      <dgm:spPr/>
      <dgm:t>
        <a:bodyPr/>
        <a:lstStyle/>
        <a:p>
          <a:endParaRPr lang="en-US"/>
        </a:p>
      </dgm:t>
    </dgm:pt>
    <dgm:pt modelId="{14F25796-719D-49CE-BC07-2AB120C0DAA3}">
      <dgm:prSet phldrT="[Text]" custT="1"/>
      <dgm:spPr/>
      <dgm:t>
        <a:bodyPr/>
        <a:lstStyle/>
        <a:p>
          <a:r>
            <a:rPr lang="en-US" sz="2000" dirty="0" smtClean="0">
              <a:solidFill>
                <a:srgbClr val="FF0000"/>
              </a:solidFill>
            </a:rPr>
            <a:t>Repetitively drill to plan with minimal risk and cost</a:t>
          </a:r>
          <a:endParaRPr lang="en-US" sz="2000" dirty="0">
            <a:solidFill>
              <a:srgbClr val="FF0000"/>
            </a:solidFill>
          </a:endParaRPr>
        </a:p>
      </dgm:t>
    </dgm:pt>
    <dgm:pt modelId="{72F8FB60-6301-4F67-9807-03D64D710421}" type="parTrans" cxnId="{7F9AEF7F-415E-4915-BC84-B1BE848131E8}">
      <dgm:prSet/>
      <dgm:spPr/>
      <dgm:t>
        <a:bodyPr/>
        <a:lstStyle/>
        <a:p>
          <a:endParaRPr lang="en-US"/>
        </a:p>
      </dgm:t>
    </dgm:pt>
    <dgm:pt modelId="{467A5B92-603E-45AF-94EE-F9DB1C6A2D8D}" type="sibTrans" cxnId="{7F9AEF7F-415E-4915-BC84-B1BE848131E8}">
      <dgm:prSet/>
      <dgm:spPr/>
      <dgm:t>
        <a:bodyPr/>
        <a:lstStyle/>
        <a:p>
          <a:endParaRPr lang="en-US"/>
        </a:p>
      </dgm:t>
    </dgm:pt>
    <dgm:pt modelId="{4EDFB764-6DB9-46BF-8BF4-9D23EEA01CFF}">
      <dgm:prSet phldrT="[Text]" custT="1"/>
      <dgm:spPr/>
      <dgm:t>
        <a:bodyPr/>
        <a:lstStyle/>
        <a:p>
          <a:r>
            <a:rPr lang="en-US" sz="2000" b="0" dirty="0" smtClean="0">
              <a:solidFill>
                <a:srgbClr val="FF0000"/>
              </a:solidFill>
            </a:rPr>
            <a:t>Mitigate risk and control costs</a:t>
          </a:r>
          <a:endParaRPr lang="en-US" sz="2000" b="0" dirty="0">
            <a:solidFill>
              <a:srgbClr val="FF0000"/>
            </a:solidFill>
          </a:endParaRPr>
        </a:p>
      </dgm:t>
    </dgm:pt>
    <dgm:pt modelId="{1FD72EC2-3954-4F93-85A7-D82C7C50BB92}" type="parTrans" cxnId="{6784264D-BECC-47A9-96AF-4A079FEB3E36}">
      <dgm:prSet/>
      <dgm:spPr/>
      <dgm:t>
        <a:bodyPr/>
        <a:lstStyle/>
        <a:p>
          <a:endParaRPr lang="en-US"/>
        </a:p>
      </dgm:t>
    </dgm:pt>
    <dgm:pt modelId="{F6739AAD-6470-4FCD-BECC-F2B42AD6BCF0}" type="sibTrans" cxnId="{6784264D-BECC-47A9-96AF-4A079FEB3E36}">
      <dgm:prSet/>
      <dgm:spPr/>
      <dgm:t>
        <a:bodyPr/>
        <a:lstStyle/>
        <a:p>
          <a:endParaRPr lang="en-US"/>
        </a:p>
      </dgm:t>
    </dgm:pt>
    <dgm:pt modelId="{96300F67-6A13-4F1D-ACF0-841E26E30858}">
      <dgm:prSet phldrT="[Text]" custT="1"/>
      <dgm:spPr/>
      <dgm:t>
        <a:bodyPr/>
        <a:lstStyle/>
        <a:p>
          <a:r>
            <a:rPr lang="en-US" sz="2800" b="0" dirty="0" smtClean="0">
              <a:solidFill>
                <a:schemeClr val="tx1"/>
              </a:solidFill>
            </a:rPr>
            <a:t>Data   </a:t>
          </a:r>
        </a:p>
        <a:p>
          <a:r>
            <a:rPr lang="en-US" sz="2800" b="0" dirty="0" smtClean="0">
              <a:solidFill>
                <a:schemeClr val="tx1"/>
              </a:solidFill>
            </a:rPr>
            <a:t>Overload</a:t>
          </a:r>
          <a:endParaRPr lang="en-US" sz="2800" b="0" dirty="0">
            <a:solidFill>
              <a:schemeClr val="tx1"/>
            </a:solidFill>
          </a:endParaRPr>
        </a:p>
      </dgm:t>
    </dgm:pt>
    <dgm:pt modelId="{807149F8-0A89-40A2-B11A-F4981D436980}" type="parTrans" cxnId="{61281483-6E7A-4B54-8C8D-C3D4765021D7}">
      <dgm:prSet/>
      <dgm:spPr/>
      <dgm:t>
        <a:bodyPr/>
        <a:lstStyle/>
        <a:p>
          <a:endParaRPr lang="en-US"/>
        </a:p>
      </dgm:t>
    </dgm:pt>
    <dgm:pt modelId="{5048D17F-33CA-4379-8B96-E40FCEEDCC35}" type="sibTrans" cxnId="{61281483-6E7A-4B54-8C8D-C3D4765021D7}">
      <dgm:prSet/>
      <dgm:spPr/>
      <dgm:t>
        <a:bodyPr/>
        <a:lstStyle/>
        <a:p>
          <a:endParaRPr lang="en-US"/>
        </a:p>
      </dgm:t>
    </dgm:pt>
    <dgm:pt modelId="{0D55CEB9-3757-4116-9E5C-FBF03F9BD18D}">
      <dgm:prSet phldrT="[Text]" custT="1"/>
      <dgm:spPr/>
      <dgm:t>
        <a:bodyPr/>
        <a:lstStyle/>
        <a:p>
          <a:r>
            <a:rPr lang="en-US" sz="2000" dirty="0" smtClean="0"/>
            <a:t>Real-time measurements, complex operations</a:t>
          </a:r>
          <a:endParaRPr lang="en-US" sz="2000" dirty="0"/>
        </a:p>
      </dgm:t>
    </dgm:pt>
    <dgm:pt modelId="{C884A908-6A21-4C11-93DC-CB5D4126D873}" type="parTrans" cxnId="{BB2C0BB4-71E5-415C-9A4A-31B6D9CFEC25}">
      <dgm:prSet/>
      <dgm:spPr/>
      <dgm:t>
        <a:bodyPr/>
        <a:lstStyle/>
        <a:p>
          <a:endParaRPr lang="en-US"/>
        </a:p>
      </dgm:t>
    </dgm:pt>
    <dgm:pt modelId="{6D6C6946-72E8-46DB-ACB8-139EF4B8CD73}" type="sibTrans" cxnId="{BB2C0BB4-71E5-415C-9A4A-31B6D9CFEC25}">
      <dgm:prSet/>
      <dgm:spPr/>
      <dgm:t>
        <a:bodyPr/>
        <a:lstStyle/>
        <a:p>
          <a:endParaRPr lang="en-US"/>
        </a:p>
      </dgm:t>
    </dgm:pt>
    <dgm:pt modelId="{C1BFA51A-3268-4CE5-BDFF-3AA8CC937920}">
      <dgm:prSet custT="1"/>
      <dgm:spPr/>
      <dgm:t>
        <a:bodyPr/>
        <a:lstStyle/>
        <a:p>
          <a:r>
            <a:rPr lang="en-US" sz="2000" dirty="0" smtClean="0">
              <a:solidFill>
                <a:srgbClr val="FF0000"/>
              </a:solidFill>
            </a:rPr>
            <a:t>Manage, interpret, act on large volumes of data</a:t>
          </a:r>
          <a:endParaRPr lang="en-US" sz="2000" dirty="0">
            <a:solidFill>
              <a:srgbClr val="FF0000"/>
            </a:solidFill>
          </a:endParaRPr>
        </a:p>
      </dgm:t>
    </dgm:pt>
    <dgm:pt modelId="{7FDB1356-466C-483D-B08A-07E9DB832370}" type="parTrans" cxnId="{B431B79F-0806-4AF9-B3EF-6C76531FC496}">
      <dgm:prSet/>
      <dgm:spPr/>
      <dgm:t>
        <a:bodyPr/>
        <a:lstStyle/>
        <a:p>
          <a:endParaRPr lang="en-US"/>
        </a:p>
      </dgm:t>
    </dgm:pt>
    <dgm:pt modelId="{E1D90447-A2E7-4E5B-9DF7-DAF299CD699F}" type="sibTrans" cxnId="{B431B79F-0806-4AF9-B3EF-6C76531FC496}">
      <dgm:prSet/>
      <dgm:spPr/>
      <dgm:t>
        <a:bodyPr/>
        <a:lstStyle/>
        <a:p>
          <a:endParaRPr lang="en-US"/>
        </a:p>
      </dgm:t>
    </dgm:pt>
    <dgm:pt modelId="{E68CF9C4-C635-4AA4-A05B-3E03CD48F507}" type="pres">
      <dgm:prSet presAssocID="{F83C8629-9D2B-4BED-BFB3-2B9F1B19FFE0}" presName="Name0" presStyleCnt="0">
        <dgm:presLayoutVars>
          <dgm:dir/>
          <dgm:animLvl val="lvl"/>
          <dgm:resizeHandles val="exact"/>
        </dgm:presLayoutVars>
      </dgm:prSet>
      <dgm:spPr/>
      <dgm:t>
        <a:bodyPr/>
        <a:lstStyle/>
        <a:p>
          <a:endParaRPr lang="en-US"/>
        </a:p>
      </dgm:t>
    </dgm:pt>
    <dgm:pt modelId="{20F5D0B3-722D-4BEC-B16F-02DAAF807445}" type="pres">
      <dgm:prSet presAssocID="{ED67B9FB-5797-464A-9577-D845AA783FAB}" presName="linNode" presStyleCnt="0"/>
      <dgm:spPr/>
      <dgm:t>
        <a:bodyPr/>
        <a:lstStyle/>
        <a:p>
          <a:endParaRPr lang="en-US"/>
        </a:p>
      </dgm:t>
    </dgm:pt>
    <dgm:pt modelId="{3851956D-E491-451F-A0DD-FE1EAABB237E}" type="pres">
      <dgm:prSet presAssocID="{ED67B9FB-5797-464A-9577-D845AA783FAB}" presName="parentText" presStyleLbl="node1" presStyleIdx="0" presStyleCnt="4" custScaleX="117709">
        <dgm:presLayoutVars>
          <dgm:chMax val="1"/>
          <dgm:bulletEnabled val="1"/>
        </dgm:presLayoutVars>
      </dgm:prSet>
      <dgm:spPr/>
      <dgm:t>
        <a:bodyPr/>
        <a:lstStyle/>
        <a:p>
          <a:endParaRPr lang="en-US"/>
        </a:p>
      </dgm:t>
    </dgm:pt>
    <dgm:pt modelId="{783F895D-5D2E-44F7-8593-B5B53BD8480B}" type="pres">
      <dgm:prSet presAssocID="{ED67B9FB-5797-464A-9577-D845AA783FAB}" presName="descendantText" presStyleLbl="alignAccFollowNode1" presStyleIdx="0" presStyleCnt="4" custScaleX="154462">
        <dgm:presLayoutVars>
          <dgm:bulletEnabled val="1"/>
        </dgm:presLayoutVars>
      </dgm:prSet>
      <dgm:spPr/>
      <dgm:t>
        <a:bodyPr/>
        <a:lstStyle/>
        <a:p>
          <a:endParaRPr lang="en-US"/>
        </a:p>
      </dgm:t>
    </dgm:pt>
    <dgm:pt modelId="{CE6CF1C9-D248-45A1-9AA9-1DEF74B55FD5}" type="pres">
      <dgm:prSet presAssocID="{DE74C194-2217-45F8-9F01-2A2FFD446EB0}" presName="sp" presStyleCnt="0"/>
      <dgm:spPr/>
      <dgm:t>
        <a:bodyPr/>
        <a:lstStyle/>
        <a:p>
          <a:endParaRPr lang="en-US"/>
        </a:p>
      </dgm:t>
    </dgm:pt>
    <dgm:pt modelId="{B3214E0A-856A-4E14-8DF7-6D7870E95FFA}" type="pres">
      <dgm:prSet presAssocID="{96300F67-6A13-4F1D-ACF0-841E26E30858}" presName="linNode" presStyleCnt="0"/>
      <dgm:spPr/>
      <dgm:t>
        <a:bodyPr/>
        <a:lstStyle/>
        <a:p>
          <a:endParaRPr lang="en-US"/>
        </a:p>
      </dgm:t>
    </dgm:pt>
    <dgm:pt modelId="{10006FC0-6B37-425A-9476-63F35B7AB2B3}" type="pres">
      <dgm:prSet presAssocID="{96300F67-6A13-4F1D-ACF0-841E26E30858}" presName="parentText" presStyleLbl="node1" presStyleIdx="1" presStyleCnt="4" custScaleX="136442">
        <dgm:presLayoutVars>
          <dgm:chMax val="1"/>
          <dgm:bulletEnabled val="1"/>
        </dgm:presLayoutVars>
      </dgm:prSet>
      <dgm:spPr/>
      <dgm:t>
        <a:bodyPr/>
        <a:lstStyle/>
        <a:p>
          <a:endParaRPr lang="en-US"/>
        </a:p>
      </dgm:t>
    </dgm:pt>
    <dgm:pt modelId="{622D90F6-4090-4052-9B80-1F87AE919ECF}" type="pres">
      <dgm:prSet presAssocID="{96300F67-6A13-4F1D-ACF0-841E26E30858}" presName="descendantText" presStyleLbl="alignAccFollowNode1" presStyleIdx="1" presStyleCnt="4" custScaleX="179386">
        <dgm:presLayoutVars>
          <dgm:bulletEnabled val="1"/>
        </dgm:presLayoutVars>
      </dgm:prSet>
      <dgm:spPr/>
      <dgm:t>
        <a:bodyPr/>
        <a:lstStyle/>
        <a:p>
          <a:endParaRPr lang="en-US"/>
        </a:p>
      </dgm:t>
    </dgm:pt>
    <dgm:pt modelId="{679E56BE-7E8C-4E9F-82FD-906776E88FB2}" type="pres">
      <dgm:prSet presAssocID="{5048D17F-33CA-4379-8B96-E40FCEEDCC35}" presName="sp" presStyleCnt="0"/>
      <dgm:spPr/>
      <dgm:t>
        <a:bodyPr/>
        <a:lstStyle/>
        <a:p>
          <a:endParaRPr lang="en-US"/>
        </a:p>
      </dgm:t>
    </dgm:pt>
    <dgm:pt modelId="{DC6576CA-DD95-492C-977C-C753BE5DF3D0}" type="pres">
      <dgm:prSet presAssocID="{779A86DC-64E2-4450-B28F-48D9FC79D960}" presName="linNode" presStyleCnt="0"/>
      <dgm:spPr/>
      <dgm:t>
        <a:bodyPr/>
        <a:lstStyle/>
        <a:p>
          <a:endParaRPr lang="en-US"/>
        </a:p>
      </dgm:t>
    </dgm:pt>
    <dgm:pt modelId="{C23F9826-F073-49CA-9F20-6B7E51B5A51A}" type="pres">
      <dgm:prSet presAssocID="{779A86DC-64E2-4450-B28F-48D9FC79D960}" presName="parentText" presStyleLbl="node1" presStyleIdx="2" presStyleCnt="4" custScaleX="134868">
        <dgm:presLayoutVars>
          <dgm:chMax val="1"/>
          <dgm:bulletEnabled val="1"/>
        </dgm:presLayoutVars>
      </dgm:prSet>
      <dgm:spPr/>
      <dgm:t>
        <a:bodyPr/>
        <a:lstStyle/>
        <a:p>
          <a:endParaRPr lang="en-US"/>
        </a:p>
      </dgm:t>
    </dgm:pt>
    <dgm:pt modelId="{52731953-D9D0-4158-A12F-67D83DE620FB}" type="pres">
      <dgm:prSet presAssocID="{779A86DC-64E2-4450-B28F-48D9FC79D960}" presName="descendantText" presStyleLbl="alignAccFollowNode1" presStyleIdx="2" presStyleCnt="4" custScaleX="176253">
        <dgm:presLayoutVars>
          <dgm:bulletEnabled val="1"/>
        </dgm:presLayoutVars>
      </dgm:prSet>
      <dgm:spPr/>
      <dgm:t>
        <a:bodyPr/>
        <a:lstStyle/>
        <a:p>
          <a:endParaRPr lang="en-US"/>
        </a:p>
      </dgm:t>
    </dgm:pt>
    <dgm:pt modelId="{69808387-CC4D-4B61-9421-C75BAEEA59B9}" type="pres">
      <dgm:prSet presAssocID="{F81D1E9B-B1F2-4DC7-A950-1475630ED735}" presName="sp" presStyleCnt="0"/>
      <dgm:spPr/>
      <dgm:t>
        <a:bodyPr/>
        <a:lstStyle/>
        <a:p>
          <a:endParaRPr lang="en-US"/>
        </a:p>
      </dgm:t>
    </dgm:pt>
    <dgm:pt modelId="{FB71C28F-4156-4BE4-BE34-8A30149700CC}" type="pres">
      <dgm:prSet presAssocID="{4BDC8DBB-30AE-4581-A4CB-02A8AE60EA31}" presName="linNode" presStyleCnt="0"/>
      <dgm:spPr/>
      <dgm:t>
        <a:bodyPr/>
        <a:lstStyle/>
        <a:p>
          <a:endParaRPr lang="en-US"/>
        </a:p>
      </dgm:t>
    </dgm:pt>
    <dgm:pt modelId="{FF621C88-4B61-4929-AAC0-D104C3EBF4C4}" type="pres">
      <dgm:prSet presAssocID="{4BDC8DBB-30AE-4581-A4CB-02A8AE60EA31}" presName="parentText" presStyleLbl="node1" presStyleIdx="3" presStyleCnt="4" custScaleX="120092">
        <dgm:presLayoutVars>
          <dgm:chMax val="1"/>
          <dgm:bulletEnabled val="1"/>
        </dgm:presLayoutVars>
      </dgm:prSet>
      <dgm:spPr/>
      <dgm:t>
        <a:bodyPr/>
        <a:lstStyle/>
        <a:p>
          <a:endParaRPr lang="en-US"/>
        </a:p>
      </dgm:t>
    </dgm:pt>
    <dgm:pt modelId="{BFD28D0B-C0E8-4379-B5B2-431154B0E626}" type="pres">
      <dgm:prSet presAssocID="{4BDC8DBB-30AE-4581-A4CB-02A8AE60EA31}" presName="descendantText" presStyleLbl="alignAccFollowNode1" presStyleIdx="3" presStyleCnt="4" custScaleX="157019">
        <dgm:presLayoutVars>
          <dgm:bulletEnabled val="1"/>
        </dgm:presLayoutVars>
      </dgm:prSet>
      <dgm:spPr/>
      <dgm:t>
        <a:bodyPr/>
        <a:lstStyle/>
        <a:p>
          <a:endParaRPr lang="en-US"/>
        </a:p>
      </dgm:t>
    </dgm:pt>
  </dgm:ptLst>
  <dgm:cxnLst>
    <dgm:cxn modelId="{81B4C697-E827-4637-982E-38AF3EFD7CB2}" srcId="{779A86DC-64E2-4450-B28F-48D9FC79D960}" destId="{CBE980A0-E523-4010-9CFB-14507471CF27}" srcOrd="1" destOrd="0" parTransId="{A7D20CC5-3808-4402-95F2-BE1CD672EC0D}" sibTransId="{9304849F-4225-4BAE-972F-1D31C4ED3677}"/>
    <dgm:cxn modelId="{6DC6FFF9-3056-4893-B6C4-829EB0F67D8C}" srcId="{F83C8629-9D2B-4BED-BFB3-2B9F1B19FFE0}" destId="{779A86DC-64E2-4450-B28F-48D9FC79D960}" srcOrd="2" destOrd="0" parTransId="{7BEB82B4-1F78-4609-91EB-7729389528CD}" sibTransId="{F81D1E9B-B1F2-4DC7-A950-1475630ED735}"/>
    <dgm:cxn modelId="{977FE6DB-C011-4A63-93DF-3384A45696EF}" srcId="{F83C8629-9D2B-4BED-BFB3-2B9F1B19FFE0}" destId="{ED67B9FB-5797-464A-9577-D845AA783FAB}" srcOrd="0" destOrd="0" parTransId="{0084DB8D-1405-46EE-A79C-A0663EC2B272}" sibTransId="{DE74C194-2217-45F8-9F01-2A2FFD446EB0}"/>
    <dgm:cxn modelId="{6784264D-BECC-47A9-96AF-4A079FEB3E36}" srcId="{ED67B9FB-5797-464A-9577-D845AA783FAB}" destId="{4EDFB764-6DB9-46BF-8BF4-9D23EEA01CFF}" srcOrd="1" destOrd="0" parTransId="{1FD72EC2-3954-4F93-85A7-D82C7C50BB92}" sibTransId="{F6739AAD-6470-4FCD-BECC-F2B42AD6BCF0}"/>
    <dgm:cxn modelId="{6B7FECE1-CAB0-4968-B3BF-F04C8BAF27B9}" type="presOf" srcId="{4EDFB764-6DB9-46BF-8BF4-9D23EEA01CFF}" destId="{783F895D-5D2E-44F7-8593-B5B53BD8480B}" srcOrd="0" destOrd="1" presId="urn:microsoft.com/office/officeart/2005/8/layout/vList5"/>
    <dgm:cxn modelId="{216C16E6-F4DD-44C0-91A3-A1892DAFDA67}" srcId="{4BDC8DBB-30AE-4581-A4CB-02A8AE60EA31}" destId="{44E5C7D0-CEE7-4C5D-8BDC-E793923B763B}" srcOrd="0" destOrd="0" parTransId="{B73FD677-B5A8-43A5-AE19-781409705FC5}" sibTransId="{A2565D59-666C-49E1-A53C-4A9E6F5AD301}"/>
    <dgm:cxn modelId="{66C3B9F4-8B69-4459-A83B-66A56317DEA6}" type="presOf" srcId="{96300F67-6A13-4F1D-ACF0-841E26E30858}" destId="{10006FC0-6B37-425A-9476-63F35B7AB2B3}" srcOrd="0" destOrd="0" presId="urn:microsoft.com/office/officeart/2005/8/layout/vList5"/>
    <dgm:cxn modelId="{B431B79F-0806-4AF9-B3EF-6C76531FC496}" srcId="{96300F67-6A13-4F1D-ACF0-841E26E30858}" destId="{C1BFA51A-3268-4CE5-BDFF-3AA8CC937920}" srcOrd="1" destOrd="0" parTransId="{7FDB1356-466C-483D-B08A-07E9DB832370}" sibTransId="{E1D90447-A2E7-4E5B-9DF7-DAF299CD699F}"/>
    <dgm:cxn modelId="{9BA1183E-C75A-49C7-AA08-71311628B153}" type="presOf" srcId="{CBE980A0-E523-4010-9CFB-14507471CF27}" destId="{52731953-D9D0-4158-A12F-67D83DE620FB}" srcOrd="0" destOrd="1" presId="urn:microsoft.com/office/officeart/2005/8/layout/vList5"/>
    <dgm:cxn modelId="{B18B7D8E-49FC-4096-952A-47AC64E0D088}" type="presOf" srcId="{0D55CEB9-3757-4116-9E5C-FBF03F9BD18D}" destId="{622D90F6-4090-4052-9B80-1F87AE919ECF}" srcOrd="0" destOrd="0" presId="urn:microsoft.com/office/officeart/2005/8/layout/vList5"/>
    <dgm:cxn modelId="{7F9AEF7F-415E-4915-BC84-B1BE848131E8}" srcId="{4BDC8DBB-30AE-4581-A4CB-02A8AE60EA31}" destId="{14F25796-719D-49CE-BC07-2AB120C0DAA3}" srcOrd="1" destOrd="0" parTransId="{72F8FB60-6301-4F67-9807-03D64D710421}" sibTransId="{467A5B92-603E-45AF-94EE-F9DB1C6A2D8D}"/>
    <dgm:cxn modelId="{41B290A3-8B69-4802-9A92-FEFED7E83A04}" type="presOf" srcId="{F83C8629-9D2B-4BED-BFB3-2B9F1B19FFE0}" destId="{E68CF9C4-C635-4AA4-A05B-3E03CD48F507}" srcOrd="0" destOrd="0" presId="urn:microsoft.com/office/officeart/2005/8/layout/vList5"/>
    <dgm:cxn modelId="{E8BCFF09-3481-48FF-9150-50F279F7E7B2}" type="presOf" srcId="{CB97CBDD-2B8C-46B0-8C88-99E7EE25D28B}" destId="{783F895D-5D2E-44F7-8593-B5B53BD8480B}" srcOrd="0" destOrd="0" presId="urn:microsoft.com/office/officeart/2005/8/layout/vList5"/>
    <dgm:cxn modelId="{D4EEC358-0A60-4252-97AC-0FEA1FAA5191}" type="presOf" srcId="{ED67B9FB-5797-464A-9577-D845AA783FAB}" destId="{3851956D-E491-451F-A0DD-FE1EAABB237E}" srcOrd="0" destOrd="0" presId="urn:microsoft.com/office/officeart/2005/8/layout/vList5"/>
    <dgm:cxn modelId="{C5959089-AFDC-4D9D-88B6-D58D177E9E38}" srcId="{ED67B9FB-5797-464A-9577-D845AA783FAB}" destId="{CB97CBDD-2B8C-46B0-8C88-99E7EE25D28B}" srcOrd="0" destOrd="0" parTransId="{C01186F9-5478-42EC-8133-AE5BE84DBA05}" sibTransId="{39F06E10-6429-49BF-9063-FA5D9B241819}"/>
    <dgm:cxn modelId="{6B61D065-342C-4729-9C3E-45E28C1447BC}" type="presOf" srcId="{4BDC8DBB-30AE-4581-A4CB-02A8AE60EA31}" destId="{FF621C88-4B61-4929-AAC0-D104C3EBF4C4}" srcOrd="0" destOrd="0" presId="urn:microsoft.com/office/officeart/2005/8/layout/vList5"/>
    <dgm:cxn modelId="{3209B5C9-04B6-4170-B3E2-5336AD896C58}" type="presOf" srcId="{C1BFA51A-3268-4CE5-BDFF-3AA8CC937920}" destId="{622D90F6-4090-4052-9B80-1F87AE919ECF}" srcOrd="0" destOrd="1" presId="urn:microsoft.com/office/officeart/2005/8/layout/vList5"/>
    <dgm:cxn modelId="{B7B092E2-8529-4CF0-BA4D-56098F4EE8DF}" type="presOf" srcId="{44E5C7D0-CEE7-4C5D-8BDC-E793923B763B}" destId="{BFD28D0B-C0E8-4379-B5B2-431154B0E626}" srcOrd="0" destOrd="0" presId="urn:microsoft.com/office/officeart/2005/8/layout/vList5"/>
    <dgm:cxn modelId="{61281483-6E7A-4B54-8C8D-C3D4765021D7}" srcId="{F83C8629-9D2B-4BED-BFB3-2B9F1B19FFE0}" destId="{96300F67-6A13-4F1D-ACF0-841E26E30858}" srcOrd="1" destOrd="0" parTransId="{807149F8-0A89-40A2-B11A-F4981D436980}" sibTransId="{5048D17F-33CA-4379-8B96-E40FCEEDCC35}"/>
    <dgm:cxn modelId="{AB621D4F-DD39-42EE-83A5-A3A329B27A83}" type="presOf" srcId="{135BD831-BB97-4F15-B119-FB42634A31B7}" destId="{52731953-D9D0-4158-A12F-67D83DE620FB}" srcOrd="0" destOrd="0" presId="urn:microsoft.com/office/officeart/2005/8/layout/vList5"/>
    <dgm:cxn modelId="{9FE626A3-4491-4571-B736-7829A06152F5}" type="presOf" srcId="{14F25796-719D-49CE-BC07-2AB120C0DAA3}" destId="{BFD28D0B-C0E8-4379-B5B2-431154B0E626}" srcOrd="0" destOrd="1" presId="urn:microsoft.com/office/officeart/2005/8/layout/vList5"/>
    <dgm:cxn modelId="{0488718A-C96A-4F7F-A8F9-8C79E4207D6F}" type="presOf" srcId="{779A86DC-64E2-4450-B28F-48D9FC79D960}" destId="{C23F9826-F073-49CA-9F20-6B7E51B5A51A}" srcOrd="0" destOrd="0" presId="urn:microsoft.com/office/officeart/2005/8/layout/vList5"/>
    <dgm:cxn modelId="{DBF28C1A-B254-4C6B-B4F9-89089E8759AA}" srcId="{779A86DC-64E2-4450-B28F-48D9FC79D960}" destId="{135BD831-BB97-4F15-B119-FB42634A31B7}" srcOrd="0" destOrd="0" parTransId="{D69C3E4A-96B4-4281-ABF1-E518F7F7E570}" sibTransId="{796751B7-20D2-4CF6-9DD8-69CFE0011897}"/>
    <dgm:cxn modelId="{C8996313-B866-4524-A896-A9F64FAA1393}" srcId="{F83C8629-9D2B-4BED-BFB3-2B9F1B19FFE0}" destId="{4BDC8DBB-30AE-4581-A4CB-02A8AE60EA31}" srcOrd="3" destOrd="0" parTransId="{FAB59BC0-9B5A-44FD-91D5-AD9E424A1D09}" sibTransId="{89CAC649-8A71-4E89-8AEB-B6933CB4D8F7}"/>
    <dgm:cxn modelId="{BB2C0BB4-71E5-415C-9A4A-31B6D9CFEC25}" srcId="{96300F67-6A13-4F1D-ACF0-841E26E30858}" destId="{0D55CEB9-3757-4116-9E5C-FBF03F9BD18D}" srcOrd="0" destOrd="0" parTransId="{C884A908-6A21-4C11-93DC-CB5D4126D873}" sibTransId="{6D6C6946-72E8-46DB-ACB8-139EF4B8CD73}"/>
    <dgm:cxn modelId="{0CF2D81C-3B4B-4A61-803C-D0646B66A167}" type="presParOf" srcId="{E68CF9C4-C635-4AA4-A05B-3E03CD48F507}" destId="{20F5D0B3-722D-4BEC-B16F-02DAAF807445}" srcOrd="0" destOrd="0" presId="urn:microsoft.com/office/officeart/2005/8/layout/vList5"/>
    <dgm:cxn modelId="{90D99374-0CA8-4877-823A-BE16C2BCB311}" type="presParOf" srcId="{20F5D0B3-722D-4BEC-B16F-02DAAF807445}" destId="{3851956D-E491-451F-A0DD-FE1EAABB237E}" srcOrd="0" destOrd="0" presId="urn:microsoft.com/office/officeart/2005/8/layout/vList5"/>
    <dgm:cxn modelId="{DDA4A01B-3688-4882-833C-A8C87707F2A1}" type="presParOf" srcId="{20F5D0B3-722D-4BEC-B16F-02DAAF807445}" destId="{783F895D-5D2E-44F7-8593-B5B53BD8480B}" srcOrd="1" destOrd="0" presId="urn:microsoft.com/office/officeart/2005/8/layout/vList5"/>
    <dgm:cxn modelId="{71419105-F786-41E3-915C-9F266FC0137C}" type="presParOf" srcId="{E68CF9C4-C635-4AA4-A05B-3E03CD48F507}" destId="{CE6CF1C9-D248-45A1-9AA9-1DEF74B55FD5}" srcOrd="1" destOrd="0" presId="urn:microsoft.com/office/officeart/2005/8/layout/vList5"/>
    <dgm:cxn modelId="{7FC72212-3D8A-4AE3-8ABA-27B2E1DFA2DE}" type="presParOf" srcId="{E68CF9C4-C635-4AA4-A05B-3E03CD48F507}" destId="{B3214E0A-856A-4E14-8DF7-6D7870E95FFA}" srcOrd="2" destOrd="0" presId="urn:microsoft.com/office/officeart/2005/8/layout/vList5"/>
    <dgm:cxn modelId="{4940B37E-EB85-4780-B80B-FE07CC49E244}" type="presParOf" srcId="{B3214E0A-856A-4E14-8DF7-6D7870E95FFA}" destId="{10006FC0-6B37-425A-9476-63F35B7AB2B3}" srcOrd="0" destOrd="0" presId="urn:microsoft.com/office/officeart/2005/8/layout/vList5"/>
    <dgm:cxn modelId="{85C18C9B-810D-497D-9597-E4141482EFFA}" type="presParOf" srcId="{B3214E0A-856A-4E14-8DF7-6D7870E95FFA}" destId="{622D90F6-4090-4052-9B80-1F87AE919ECF}" srcOrd="1" destOrd="0" presId="urn:microsoft.com/office/officeart/2005/8/layout/vList5"/>
    <dgm:cxn modelId="{711CD649-AF25-4BA3-AB6F-86015E760AD1}" type="presParOf" srcId="{E68CF9C4-C635-4AA4-A05B-3E03CD48F507}" destId="{679E56BE-7E8C-4E9F-82FD-906776E88FB2}" srcOrd="3" destOrd="0" presId="urn:microsoft.com/office/officeart/2005/8/layout/vList5"/>
    <dgm:cxn modelId="{CD7C1A8A-17D1-44F2-B4CB-E17E8339050F}" type="presParOf" srcId="{E68CF9C4-C635-4AA4-A05B-3E03CD48F507}" destId="{DC6576CA-DD95-492C-977C-C753BE5DF3D0}" srcOrd="4" destOrd="0" presId="urn:microsoft.com/office/officeart/2005/8/layout/vList5"/>
    <dgm:cxn modelId="{D3EB62A4-3A2D-415F-87EC-7A0BE9D75EAE}" type="presParOf" srcId="{DC6576CA-DD95-492C-977C-C753BE5DF3D0}" destId="{C23F9826-F073-49CA-9F20-6B7E51B5A51A}" srcOrd="0" destOrd="0" presId="urn:microsoft.com/office/officeart/2005/8/layout/vList5"/>
    <dgm:cxn modelId="{BC2ED2A1-71ED-4256-8572-79D9CC7D63C6}" type="presParOf" srcId="{DC6576CA-DD95-492C-977C-C753BE5DF3D0}" destId="{52731953-D9D0-4158-A12F-67D83DE620FB}" srcOrd="1" destOrd="0" presId="urn:microsoft.com/office/officeart/2005/8/layout/vList5"/>
    <dgm:cxn modelId="{C6E18E68-F457-4318-87FE-47512D6870D9}" type="presParOf" srcId="{E68CF9C4-C635-4AA4-A05B-3E03CD48F507}" destId="{69808387-CC4D-4B61-9421-C75BAEEA59B9}" srcOrd="5" destOrd="0" presId="urn:microsoft.com/office/officeart/2005/8/layout/vList5"/>
    <dgm:cxn modelId="{F05A6EBF-EACA-43AE-930F-A6DFCB50C402}" type="presParOf" srcId="{E68CF9C4-C635-4AA4-A05B-3E03CD48F507}" destId="{FB71C28F-4156-4BE4-BE34-8A30149700CC}" srcOrd="6" destOrd="0" presId="urn:microsoft.com/office/officeart/2005/8/layout/vList5"/>
    <dgm:cxn modelId="{76DC19BD-8B42-497E-84A3-490CEC50BBE6}" type="presParOf" srcId="{FB71C28F-4156-4BE4-BE34-8A30149700CC}" destId="{FF621C88-4B61-4929-AAC0-D104C3EBF4C4}" srcOrd="0" destOrd="0" presId="urn:microsoft.com/office/officeart/2005/8/layout/vList5"/>
    <dgm:cxn modelId="{12045509-9C88-4BE8-B58E-D1393F56089C}" type="presParOf" srcId="{FB71C28F-4156-4BE4-BE34-8A30149700CC}" destId="{BFD28D0B-C0E8-4379-B5B2-431154B0E6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3C8629-9D2B-4BED-BFB3-2B9F1B19FF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D67B9FB-5797-464A-9577-D845AA783FAB}">
      <dgm:prSet phldrT="[Text]" custT="1"/>
      <dgm:spPr/>
      <dgm:t>
        <a:bodyPr/>
        <a:lstStyle/>
        <a:p>
          <a:r>
            <a:rPr lang="en-US" sz="2800" b="0" dirty="0" smtClean="0">
              <a:solidFill>
                <a:schemeClr val="tx1"/>
              </a:solidFill>
            </a:rPr>
            <a:t>Well Complexity</a:t>
          </a:r>
          <a:endParaRPr lang="en-US" sz="2800" b="0" dirty="0">
            <a:solidFill>
              <a:schemeClr val="tx1"/>
            </a:solidFill>
          </a:endParaRPr>
        </a:p>
      </dgm:t>
    </dgm:pt>
    <dgm:pt modelId="{0084DB8D-1405-46EE-A79C-A0663EC2B272}" type="parTrans" cxnId="{977FE6DB-C011-4A63-93DF-3384A45696EF}">
      <dgm:prSet/>
      <dgm:spPr/>
      <dgm:t>
        <a:bodyPr/>
        <a:lstStyle/>
        <a:p>
          <a:endParaRPr lang="en-US"/>
        </a:p>
      </dgm:t>
    </dgm:pt>
    <dgm:pt modelId="{DE74C194-2217-45F8-9F01-2A2FFD446EB0}" type="sibTrans" cxnId="{977FE6DB-C011-4A63-93DF-3384A45696EF}">
      <dgm:prSet/>
      <dgm:spPr/>
      <dgm:t>
        <a:bodyPr/>
        <a:lstStyle/>
        <a:p>
          <a:endParaRPr lang="en-US"/>
        </a:p>
      </dgm:t>
    </dgm:pt>
    <dgm:pt modelId="{CB97CBDD-2B8C-46B0-8C88-99E7EE25D28B}">
      <dgm:prSet phldrT="[Text]" custT="1"/>
      <dgm:spPr/>
      <dgm:t>
        <a:bodyPr/>
        <a:lstStyle/>
        <a:p>
          <a:r>
            <a:rPr lang="en-US" sz="2000" dirty="0" smtClean="0"/>
            <a:t>Difficult profiles, bottomhole pressure margins</a:t>
          </a:r>
          <a:endParaRPr lang="en-US" sz="2000" dirty="0"/>
        </a:p>
      </dgm:t>
    </dgm:pt>
    <dgm:pt modelId="{C01186F9-5478-42EC-8133-AE5BE84DBA05}" type="parTrans" cxnId="{C5959089-AFDC-4D9D-88B6-D58D177E9E38}">
      <dgm:prSet/>
      <dgm:spPr/>
      <dgm:t>
        <a:bodyPr/>
        <a:lstStyle/>
        <a:p>
          <a:endParaRPr lang="en-US"/>
        </a:p>
      </dgm:t>
    </dgm:pt>
    <dgm:pt modelId="{39F06E10-6429-49BF-9063-FA5D9B241819}" type="sibTrans" cxnId="{C5959089-AFDC-4D9D-88B6-D58D177E9E38}">
      <dgm:prSet/>
      <dgm:spPr/>
      <dgm:t>
        <a:bodyPr/>
        <a:lstStyle/>
        <a:p>
          <a:endParaRPr lang="en-US"/>
        </a:p>
      </dgm:t>
    </dgm:pt>
    <dgm:pt modelId="{779A86DC-64E2-4450-B28F-48D9FC79D960}">
      <dgm:prSet phldrT="[Text]" custT="1"/>
      <dgm:spPr/>
      <dgm:t>
        <a:bodyPr/>
        <a:lstStyle/>
        <a:p>
          <a:r>
            <a:rPr lang="en-US" sz="2800" b="0" dirty="0" smtClean="0">
              <a:solidFill>
                <a:schemeClr val="tx1"/>
              </a:solidFill>
            </a:rPr>
            <a:t>NPT </a:t>
          </a:r>
        </a:p>
        <a:p>
          <a:r>
            <a:rPr lang="en-US" sz="2800" b="0" dirty="0" smtClean="0">
              <a:solidFill>
                <a:schemeClr val="tx1"/>
              </a:solidFill>
            </a:rPr>
            <a:t>Significant</a:t>
          </a:r>
          <a:endParaRPr lang="en-US" sz="2800" b="0" dirty="0">
            <a:solidFill>
              <a:schemeClr val="tx1"/>
            </a:solidFill>
          </a:endParaRPr>
        </a:p>
      </dgm:t>
    </dgm:pt>
    <dgm:pt modelId="{7BEB82B4-1F78-4609-91EB-7729389528CD}" type="parTrans" cxnId="{6DC6FFF9-3056-4893-B6C4-829EB0F67D8C}">
      <dgm:prSet/>
      <dgm:spPr/>
      <dgm:t>
        <a:bodyPr/>
        <a:lstStyle/>
        <a:p>
          <a:endParaRPr lang="en-US"/>
        </a:p>
      </dgm:t>
    </dgm:pt>
    <dgm:pt modelId="{F81D1E9B-B1F2-4DC7-A950-1475630ED735}" type="sibTrans" cxnId="{6DC6FFF9-3056-4893-B6C4-829EB0F67D8C}">
      <dgm:prSet/>
      <dgm:spPr/>
      <dgm:t>
        <a:bodyPr/>
        <a:lstStyle/>
        <a:p>
          <a:endParaRPr lang="en-US"/>
        </a:p>
      </dgm:t>
    </dgm:pt>
    <dgm:pt modelId="{135BD831-BB97-4F15-B119-FB42634A31B7}">
      <dgm:prSet phldrT="[Text]" custT="1"/>
      <dgm:spPr/>
      <dgm:t>
        <a:bodyPr/>
        <a:lstStyle/>
        <a:p>
          <a:r>
            <a:rPr lang="en-US" sz="2000" dirty="0" smtClean="0"/>
            <a:t>35 to 40% of deep-water drilling costs</a:t>
          </a:r>
          <a:endParaRPr lang="en-US" sz="2000" dirty="0"/>
        </a:p>
      </dgm:t>
    </dgm:pt>
    <dgm:pt modelId="{D69C3E4A-96B4-4281-ABF1-E518F7F7E570}" type="parTrans" cxnId="{DBF28C1A-B254-4C6B-B4F9-89089E8759AA}">
      <dgm:prSet/>
      <dgm:spPr/>
      <dgm:t>
        <a:bodyPr/>
        <a:lstStyle/>
        <a:p>
          <a:endParaRPr lang="en-US"/>
        </a:p>
      </dgm:t>
    </dgm:pt>
    <dgm:pt modelId="{796751B7-20D2-4CF6-9DD8-69CFE0011897}" type="sibTrans" cxnId="{DBF28C1A-B254-4C6B-B4F9-89089E8759AA}">
      <dgm:prSet/>
      <dgm:spPr/>
      <dgm:t>
        <a:bodyPr/>
        <a:lstStyle/>
        <a:p>
          <a:endParaRPr lang="en-US"/>
        </a:p>
      </dgm:t>
    </dgm:pt>
    <dgm:pt modelId="{CBE980A0-E523-4010-9CFB-14507471CF27}">
      <dgm:prSet phldrT="[Text]" custT="1"/>
      <dgm:spPr/>
      <dgm:t>
        <a:bodyPr/>
        <a:lstStyle/>
        <a:p>
          <a:r>
            <a:rPr lang="en-US" sz="2000" dirty="0" smtClean="0">
              <a:solidFill>
                <a:srgbClr val="FF0000"/>
              </a:solidFill>
            </a:rPr>
            <a:t>Minimized by responding predictably to events</a:t>
          </a:r>
          <a:endParaRPr lang="en-US" sz="2000" dirty="0">
            <a:solidFill>
              <a:srgbClr val="FF0000"/>
            </a:solidFill>
          </a:endParaRPr>
        </a:p>
      </dgm:t>
    </dgm:pt>
    <dgm:pt modelId="{A7D20CC5-3808-4402-95F2-BE1CD672EC0D}" type="parTrans" cxnId="{81B4C697-E827-4637-982E-38AF3EFD7CB2}">
      <dgm:prSet/>
      <dgm:spPr/>
      <dgm:t>
        <a:bodyPr/>
        <a:lstStyle/>
        <a:p>
          <a:endParaRPr lang="en-US"/>
        </a:p>
      </dgm:t>
    </dgm:pt>
    <dgm:pt modelId="{9304849F-4225-4BAE-972F-1D31C4ED3677}" type="sibTrans" cxnId="{81B4C697-E827-4637-982E-38AF3EFD7CB2}">
      <dgm:prSet/>
      <dgm:spPr/>
      <dgm:t>
        <a:bodyPr/>
        <a:lstStyle/>
        <a:p>
          <a:endParaRPr lang="en-US"/>
        </a:p>
      </dgm:t>
    </dgm:pt>
    <dgm:pt modelId="{4BDC8DBB-30AE-4581-A4CB-02A8AE60EA31}">
      <dgm:prSet phldrT="[Text]" custT="1"/>
      <dgm:spPr/>
      <dgm:t>
        <a:bodyPr/>
        <a:lstStyle/>
        <a:p>
          <a:r>
            <a:rPr lang="en-US" sz="2800" dirty="0" smtClean="0">
              <a:solidFill>
                <a:schemeClr val="tx1"/>
              </a:solidFill>
            </a:rPr>
            <a:t>Well Manufacturing</a:t>
          </a:r>
          <a:endParaRPr lang="en-US" sz="2800" dirty="0">
            <a:solidFill>
              <a:schemeClr val="tx1"/>
            </a:solidFill>
          </a:endParaRPr>
        </a:p>
      </dgm:t>
    </dgm:pt>
    <dgm:pt modelId="{FAB59BC0-9B5A-44FD-91D5-AD9E424A1D09}" type="parTrans" cxnId="{C8996313-B866-4524-A896-A9F64FAA1393}">
      <dgm:prSet/>
      <dgm:spPr/>
      <dgm:t>
        <a:bodyPr/>
        <a:lstStyle/>
        <a:p>
          <a:endParaRPr lang="en-US"/>
        </a:p>
      </dgm:t>
    </dgm:pt>
    <dgm:pt modelId="{89CAC649-8A71-4E89-8AEB-B6933CB4D8F7}" type="sibTrans" cxnId="{C8996313-B866-4524-A896-A9F64FAA1393}">
      <dgm:prSet/>
      <dgm:spPr/>
      <dgm:t>
        <a:bodyPr/>
        <a:lstStyle/>
        <a:p>
          <a:endParaRPr lang="en-US"/>
        </a:p>
      </dgm:t>
    </dgm:pt>
    <dgm:pt modelId="{44E5C7D0-CEE7-4C5D-8BDC-E793923B763B}">
      <dgm:prSet phldrT="[Text]" custT="1"/>
      <dgm:spPr/>
      <dgm:t>
        <a:bodyPr/>
        <a:lstStyle/>
        <a:p>
          <a:r>
            <a:rPr lang="en-US" sz="2000" dirty="0" smtClean="0"/>
            <a:t>Drill many similar profile wells per field</a:t>
          </a:r>
          <a:endParaRPr lang="en-US" sz="2000" dirty="0"/>
        </a:p>
      </dgm:t>
    </dgm:pt>
    <dgm:pt modelId="{B73FD677-B5A8-43A5-AE19-781409705FC5}" type="parTrans" cxnId="{216C16E6-F4DD-44C0-91A3-A1892DAFDA67}">
      <dgm:prSet/>
      <dgm:spPr/>
      <dgm:t>
        <a:bodyPr/>
        <a:lstStyle/>
        <a:p>
          <a:endParaRPr lang="en-US"/>
        </a:p>
      </dgm:t>
    </dgm:pt>
    <dgm:pt modelId="{A2565D59-666C-49E1-A53C-4A9E6F5AD301}" type="sibTrans" cxnId="{216C16E6-F4DD-44C0-91A3-A1892DAFDA67}">
      <dgm:prSet/>
      <dgm:spPr/>
      <dgm:t>
        <a:bodyPr/>
        <a:lstStyle/>
        <a:p>
          <a:endParaRPr lang="en-US"/>
        </a:p>
      </dgm:t>
    </dgm:pt>
    <dgm:pt modelId="{14F25796-719D-49CE-BC07-2AB120C0DAA3}">
      <dgm:prSet phldrT="[Text]" custT="1"/>
      <dgm:spPr/>
      <dgm:t>
        <a:bodyPr/>
        <a:lstStyle/>
        <a:p>
          <a:r>
            <a:rPr lang="en-US" sz="2000" dirty="0" smtClean="0">
              <a:solidFill>
                <a:srgbClr val="FF0000"/>
              </a:solidFill>
            </a:rPr>
            <a:t>Repetitively drill to plan with minimal risk and cost</a:t>
          </a:r>
          <a:endParaRPr lang="en-US" sz="2000" dirty="0">
            <a:solidFill>
              <a:srgbClr val="FF0000"/>
            </a:solidFill>
          </a:endParaRPr>
        </a:p>
      </dgm:t>
    </dgm:pt>
    <dgm:pt modelId="{72F8FB60-6301-4F67-9807-03D64D710421}" type="parTrans" cxnId="{7F9AEF7F-415E-4915-BC84-B1BE848131E8}">
      <dgm:prSet/>
      <dgm:spPr/>
      <dgm:t>
        <a:bodyPr/>
        <a:lstStyle/>
        <a:p>
          <a:endParaRPr lang="en-US"/>
        </a:p>
      </dgm:t>
    </dgm:pt>
    <dgm:pt modelId="{467A5B92-603E-45AF-94EE-F9DB1C6A2D8D}" type="sibTrans" cxnId="{7F9AEF7F-415E-4915-BC84-B1BE848131E8}">
      <dgm:prSet/>
      <dgm:spPr/>
      <dgm:t>
        <a:bodyPr/>
        <a:lstStyle/>
        <a:p>
          <a:endParaRPr lang="en-US"/>
        </a:p>
      </dgm:t>
    </dgm:pt>
    <dgm:pt modelId="{4EDFB764-6DB9-46BF-8BF4-9D23EEA01CFF}">
      <dgm:prSet phldrT="[Text]" custT="1"/>
      <dgm:spPr/>
      <dgm:t>
        <a:bodyPr/>
        <a:lstStyle/>
        <a:p>
          <a:r>
            <a:rPr lang="en-US" sz="2000" b="0" dirty="0" smtClean="0">
              <a:solidFill>
                <a:srgbClr val="FF0000"/>
              </a:solidFill>
            </a:rPr>
            <a:t>Mitigate risk and control costs</a:t>
          </a:r>
          <a:endParaRPr lang="en-US" sz="2000" b="0" dirty="0">
            <a:solidFill>
              <a:srgbClr val="FF0000"/>
            </a:solidFill>
          </a:endParaRPr>
        </a:p>
      </dgm:t>
    </dgm:pt>
    <dgm:pt modelId="{1FD72EC2-3954-4F93-85A7-D82C7C50BB92}" type="parTrans" cxnId="{6784264D-BECC-47A9-96AF-4A079FEB3E36}">
      <dgm:prSet/>
      <dgm:spPr/>
      <dgm:t>
        <a:bodyPr/>
        <a:lstStyle/>
        <a:p>
          <a:endParaRPr lang="en-US"/>
        </a:p>
      </dgm:t>
    </dgm:pt>
    <dgm:pt modelId="{F6739AAD-6470-4FCD-BECC-F2B42AD6BCF0}" type="sibTrans" cxnId="{6784264D-BECC-47A9-96AF-4A079FEB3E36}">
      <dgm:prSet/>
      <dgm:spPr/>
      <dgm:t>
        <a:bodyPr/>
        <a:lstStyle/>
        <a:p>
          <a:endParaRPr lang="en-US"/>
        </a:p>
      </dgm:t>
    </dgm:pt>
    <dgm:pt modelId="{96300F67-6A13-4F1D-ACF0-841E26E30858}">
      <dgm:prSet phldrT="[Text]" custT="1"/>
      <dgm:spPr/>
      <dgm:t>
        <a:bodyPr/>
        <a:lstStyle/>
        <a:p>
          <a:r>
            <a:rPr lang="en-US" sz="2800" b="0" dirty="0" smtClean="0">
              <a:solidFill>
                <a:schemeClr val="tx1"/>
              </a:solidFill>
            </a:rPr>
            <a:t>Data   </a:t>
          </a:r>
        </a:p>
        <a:p>
          <a:r>
            <a:rPr lang="en-US" sz="2800" b="0" dirty="0" smtClean="0">
              <a:solidFill>
                <a:schemeClr val="tx1"/>
              </a:solidFill>
            </a:rPr>
            <a:t>Overload</a:t>
          </a:r>
          <a:endParaRPr lang="en-US" sz="2800" b="0" dirty="0">
            <a:solidFill>
              <a:schemeClr val="tx1"/>
            </a:solidFill>
          </a:endParaRPr>
        </a:p>
      </dgm:t>
    </dgm:pt>
    <dgm:pt modelId="{807149F8-0A89-40A2-B11A-F4981D436980}" type="parTrans" cxnId="{61281483-6E7A-4B54-8C8D-C3D4765021D7}">
      <dgm:prSet/>
      <dgm:spPr/>
      <dgm:t>
        <a:bodyPr/>
        <a:lstStyle/>
        <a:p>
          <a:endParaRPr lang="en-US"/>
        </a:p>
      </dgm:t>
    </dgm:pt>
    <dgm:pt modelId="{5048D17F-33CA-4379-8B96-E40FCEEDCC35}" type="sibTrans" cxnId="{61281483-6E7A-4B54-8C8D-C3D4765021D7}">
      <dgm:prSet/>
      <dgm:spPr/>
      <dgm:t>
        <a:bodyPr/>
        <a:lstStyle/>
        <a:p>
          <a:endParaRPr lang="en-US"/>
        </a:p>
      </dgm:t>
    </dgm:pt>
    <dgm:pt modelId="{0D55CEB9-3757-4116-9E5C-FBF03F9BD18D}">
      <dgm:prSet phldrT="[Text]" custT="1"/>
      <dgm:spPr/>
      <dgm:t>
        <a:bodyPr/>
        <a:lstStyle/>
        <a:p>
          <a:r>
            <a:rPr lang="en-US" sz="2000" dirty="0" smtClean="0"/>
            <a:t>Real-time measurements, complex operations</a:t>
          </a:r>
          <a:endParaRPr lang="en-US" sz="2000" dirty="0"/>
        </a:p>
      </dgm:t>
    </dgm:pt>
    <dgm:pt modelId="{C884A908-6A21-4C11-93DC-CB5D4126D873}" type="parTrans" cxnId="{BB2C0BB4-71E5-415C-9A4A-31B6D9CFEC25}">
      <dgm:prSet/>
      <dgm:spPr/>
      <dgm:t>
        <a:bodyPr/>
        <a:lstStyle/>
        <a:p>
          <a:endParaRPr lang="en-US"/>
        </a:p>
      </dgm:t>
    </dgm:pt>
    <dgm:pt modelId="{6D6C6946-72E8-46DB-ACB8-139EF4B8CD73}" type="sibTrans" cxnId="{BB2C0BB4-71E5-415C-9A4A-31B6D9CFEC25}">
      <dgm:prSet/>
      <dgm:spPr/>
      <dgm:t>
        <a:bodyPr/>
        <a:lstStyle/>
        <a:p>
          <a:endParaRPr lang="en-US"/>
        </a:p>
      </dgm:t>
    </dgm:pt>
    <dgm:pt modelId="{C1BFA51A-3268-4CE5-BDFF-3AA8CC937920}">
      <dgm:prSet custT="1"/>
      <dgm:spPr/>
      <dgm:t>
        <a:bodyPr/>
        <a:lstStyle/>
        <a:p>
          <a:r>
            <a:rPr lang="en-US" sz="2000" dirty="0" smtClean="0">
              <a:solidFill>
                <a:srgbClr val="FF0000"/>
              </a:solidFill>
            </a:rPr>
            <a:t>Manage, interpret, act on large volumes of data</a:t>
          </a:r>
          <a:endParaRPr lang="en-US" sz="2000" dirty="0">
            <a:solidFill>
              <a:srgbClr val="FF0000"/>
            </a:solidFill>
          </a:endParaRPr>
        </a:p>
      </dgm:t>
    </dgm:pt>
    <dgm:pt modelId="{7FDB1356-466C-483D-B08A-07E9DB832370}" type="parTrans" cxnId="{B431B79F-0806-4AF9-B3EF-6C76531FC496}">
      <dgm:prSet/>
      <dgm:spPr/>
      <dgm:t>
        <a:bodyPr/>
        <a:lstStyle/>
        <a:p>
          <a:endParaRPr lang="en-US"/>
        </a:p>
      </dgm:t>
    </dgm:pt>
    <dgm:pt modelId="{E1D90447-A2E7-4E5B-9DF7-DAF299CD699F}" type="sibTrans" cxnId="{B431B79F-0806-4AF9-B3EF-6C76531FC496}">
      <dgm:prSet/>
      <dgm:spPr/>
      <dgm:t>
        <a:bodyPr/>
        <a:lstStyle/>
        <a:p>
          <a:endParaRPr lang="en-US"/>
        </a:p>
      </dgm:t>
    </dgm:pt>
    <dgm:pt modelId="{E68CF9C4-C635-4AA4-A05B-3E03CD48F507}" type="pres">
      <dgm:prSet presAssocID="{F83C8629-9D2B-4BED-BFB3-2B9F1B19FFE0}" presName="Name0" presStyleCnt="0">
        <dgm:presLayoutVars>
          <dgm:dir/>
          <dgm:animLvl val="lvl"/>
          <dgm:resizeHandles val="exact"/>
        </dgm:presLayoutVars>
      </dgm:prSet>
      <dgm:spPr/>
      <dgm:t>
        <a:bodyPr/>
        <a:lstStyle/>
        <a:p>
          <a:endParaRPr lang="en-US"/>
        </a:p>
      </dgm:t>
    </dgm:pt>
    <dgm:pt modelId="{20F5D0B3-722D-4BEC-B16F-02DAAF807445}" type="pres">
      <dgm:prSet presAssocID="{ED67B9FB-5797-464A-9577-D845AA783FAB}" presName="linNode" presStyleCnt="0"/>
      <dgm:spPr/>
      <dgm:t>
        <a:bodyPr/>
        <a:lstStyle/>
        <a:p>
          <a:endParaRPr lang="en-US"/>
        </a:p>
      </dgm:t>
    </dgm:pt>
    <dgm:pt modelId="{3851956D-E491-451F-A0DD-FE1EAABB237E}" type="pres">
      <dgm:prSet presAssocID="{ED67B9FB-5797-464A-9577-D845AA783FAB}" presName="parentText" presStyleLbl="node1" presStyleIdx="0" presStyleCnt="4" custScaleX="117709">
        <dgm:presLayoutVars>
          <dgm:chMax val="1"/>
          <dgm:bulletEnabled val="1"/>
        </dgm:presLayoutVars>
      </dgm:prSet>
      <dgm:spPr/>
      <dgm:t>
        <a:bodyPr/>
        <a:lstStyle/>
        <a:p>
          <a:endParaRPr lang="en-US"/>
        </a:p>
      </dgm:t>
    </dgm:pt>
    <dgm:pt modelId="{783F895D-5D2E-44F7-8593-B5B53BD8480B}" type="pres">
      <dgm:prSet presAssocID="{ED67B9FB-5797-464A-9577-D845AA783FAB}" presName="descendantText" presStyleLbl="alignAccFollowNode1" presStyleIdx="0" presStyleCnt="4" custScaleX="154462" custLinFactNeighborY="885">
        <dgm:presLayoutVars>
          <dgm:bulletEnabled val="1"/>
        </dgm:presLayoutVars>
      </dgm:prSet>
      <dgm:spPr/>
      <dgm:t>
        <a:bodyPr/>
        <a:lstStyle/>
        <a:p>
          <a:endParaRPr lang="en-US"/>
        </a:p>
      </dgm:t>
    </dgm:pt>
    <dgm:pt modelId="{CE6CF1C9-D248-45A1-9AA9-1DEF74B55FD5}" type="pres">
      <dgm:prSet presAssocID="{DE74C194-2217-45F8-9F01-2A2FFD446EB0}" presName="sp" presStyleCnt="0"/>
      <dgm:spPr/>
      <dgm:t>
        <a:bodyPr/>
        <a:lstStyle/>
        <a:p>
          <a:endParaRPr lang="en-US"/>
        </a:p>
      </dgm:t>
    </dgm:pt>
    <dgm:pt modelId="{B3214E0A-856A-4E14-8DF7-6D7870E95FFA}" type="pres">
      <dgm:prSet presAssocID="{96300F67-6A13-4F1D-ACF0-841E26E30858}" presName="linNode" presStyleCnt="0"/>
      <dgm:spPr/>
      <dgm:t>
        <a:bodyPr/>
        <a:lstStyle/>
        <a:p>
          <a:endParaRPr lang="en-US"/>
        </a:p>
      </dgm:t>
    </dgm:pt>
    <dgm:pt modelId="{10006FC0-6B37-425A-9476-63F35B7AB2B3}" type="pres">
      <dgm:prSet presAssocID="{96300F67-6A13-4F1D-ACF0-841E26E30858}" presName="parentText" presStyleLbl="node1" presStyleIdx="1" presStyleCnt="4" custScaleX="136442">
        <dgm:presLayoutVars>
          <dgm:chMax val="1"/>
          <dgm:bulletEnabled val="1"/>
        </dgm:presLayoutVars>
      </dgm:prSet>
      <dgm:spPr/>
      <dgm:t>
        <a:bodyPr/>
        <a:lstStyle/>
        <a:p>
          <a:endParaRPr lang="en-US"/>
        </a:p>
      </dgm:t>
    </dgm:pt>
    <dgm:pt modelId="{622D90F6-4090-4052-9B80-1F87AE919ECF}" type="pres">
      <dgm:prSet presAssocID="{96300F67-6A13-4F1D-ACF0-841E26E30858}" presName="descendantText" presStyleLbl="alignAccFollowNode1" presStyleIdx="1" presStyleCnt="4" custScaleX="179386">
        <dgm:presLayoutVars>
          <dgm:bulletEnabled val="1"/>
        </dgm:presLayoutVars>
      </dgm:prSet>
      <dgm:spPr/>
      <dgm:t>
        <a:bodyPr/>
        <a:lstStyle/>
        <a:p>
          <a:endParaRPr lang="en-US"/>
        </a:p>
      </dgm:t>
    </dgm:pt>
    <dgm:pt modelId="{679E56BE-7E8C-4E9F-82FD-906776E88FB2}" type="pres">
      <dgm:prSet presAssocID="{5048D17F-33CA-4379-8B96-E40FCEEDCC35}" presName="sp" presStyleCnt="0"/>
      <dgm:spPr/>
      <dgm:t>
        <a:bodyPr/>
        <a:lstStyle/>
        <a:p>
          <a:endParaRPr lang="en-US"/>
        </a:p>
      </dgm:t>
    </dgm:pt>
    <dgm:pt modelId="{DC6576CA-DD95-492C-977C-C753BE5DF3D0}" type="pres">
      <dgm:prSet presAssocID="{779A86DC-64E2-4450-B28F-48D9FC79D960}" presName="linNode" presStyleCnt="0"/>
      <dgm:spPr/>
      <dgm:t>
        <a:bodyPr/>
        <a:lstStyle/>
        <a:p>
          <a:endParaRPr lang="en-US"/>
        </a:p>
      </dgm:t>
    </dgm:pt>
    <dgm:pt modelId="{C23F9826-F073-49CA-9F20-6B7E51B5A51A}" type="pres">
      <dgm:prSet presAssocID="{779A86DC-64E2-4450-B28F-48D9FC79D960}" presName="parentText" presStyleLbl="node1" presStyleIdx="2" presStyleCnt="4" custScaleX="134868">
        <dgm:presLayoutVars>
          <dgm:chMax val="1"/>
          <dgm:bulletEnabled val="1"/>
        </dgm:presLayoutVars>
      </dgm:prSet>
      <dgm:spPr/>
      <dgm:t>
        <a:bodyPr/>
        <a:lstStyle/>
        <a:p>
          <a:endParaRPr lang="en-US"/>
        </a:p>
      </dgm:t>
    </dgm:pt>
    <dgm:pt modelId="{52731953-D9D0-4158-A12F-67D83DE620FB}" type="pres">
      <dgm:prSet presAssocID="{779A86DC-64E2-4450-B28F-48D9FC79D960}" presName="descendantText" presStyleLbl="alignAccFollowNode1" presStyleIdx="2" presStyleCnt="4" custScaleX="176253">
        <dgm:presLayoutVars>
          <dgm:bulletEnabled val="1"/>
        </dgm:presLayoutVars>
      </dgm:prSet>
      <dgm:spPr/>
      <dgm:t>
        <a:bodyPr/>
        <a:lstStyle/>
        <a:p>
          <a:endParaRPr lang="en-US"/>
        </a:p>
      </dgm:t>
    </dgm:pt>
    <dgm:pt modelId="{69808387-CC4D-4B61-9421-C75BAEEA59B9}" type="pres">
      <dgm:prSet presAssocID="{F81D1E9B-B1F2-4DC7-A950-1475630ED735}" presName="sp" presStyleCnt="0"/>
      <dgm:spPr/>
      <dgm:t>
        <a:bodyPr/>
        <a:lstStyle/>
        <a:p>
          <a:endParaRPr lang="en-US"/>
        </a:p>
      </dgm:t>
    </dgm:pt>
    <dgm:pt modelId="{FB71C28F-4156-4BE4-BE34-8A30149700CC}" type="pres">
      <dgm:prSet presAssocID="{4BDC8DBB-30AE-4581-A4CB-02A8AE60EA31}" presName="linNode" presStyleCnt="0"/>
      <dgm:spPr/>
      <dgm:t>
        <a:bodyPr/>
        <a:lstStyle/>
        <a:p>
          <a:endParaRPr lang="en-US"/>
        </a:p>
      </dgm:t>
    </dgm:pt>
    <dgm:pt modelId="{FF621C88-4B61-4929-AAC0-D104C3EBF4C4}" type="pres">
      <dgm:prSet presAssocID="{4BDC8DBB-30AE-4581-A4CB-02A8AE60EA31}" presName="parentText" presStyleLbl="node1" presStyleIdx="3" presStyleCnt="4" custScaleX="120092">
        <dgm:presLayoutVars>
          <dgm:chMax val="1"/>
          <dgm:bulletEnabled val="1"/>
        </dgm:presLayoutVars>
      </dgm:prSet>
      <dgm:spPr/>
      <dgm:t>
        <a:bodyPr/>
        <a:lstStyle/>
        <a:p>
          <a:endParaRPr lang="en-US"/>
        </a:p>
      </dgm:t>
    </dgm:pt>
    <dgm:pt modelId="{BFD28D0B-C0E8-4379-B5B2-431154B0E626}" type="pres">
      <dgm:prSet presAssocID="{4BDC8DBB-30AE-4581-A4CB-02A8AE60EA31}" presName="descendantText" presStyleLbl="alignAccFollowNode1" presStyleIdx="3" presStyleCnt="4" custScaleX="157019">
        <dgm:presLayoutVars>
          <dgm:bulletEnabled val="1"/>
        </dgm:presLayoutVars>
      </dgm:prSet>
      <dgm:spPr/>
      <dgm:t>
        <a:bodyPr/>
        <a:lstStyle/>
        <a:p>
          <a:endParaRPr lang="en-US"/>
        </a:p>
      </dgm:t>
    </dgm:pt>
  </dgm:ptLst>
  <dgm:cxnLst>
    <dgm:cxn modelId="{D35C946F-536A-430C-81D1-EDFF5EEB2472}" type="presOf" srcId="{4EDFB764-6DB9-46BF-8BF4-9D23EEA01CFF}" destId="{783F895D-5D2E-44F7-8593-B5B53BD8480B}" srcOrd="0" destOrd="1" presId="urn:microsoft.com/office/officeart/2005/8/layout/vList5"/>
    <dgm:cxn modelId="{81B4C697-E827-4637-982E-38AF3EFD7CB2}" srcId="{779A86DC-64E2-4450-B28F-48D9FC79D960}" destId="{CBE980A0-E523-4010-9CFB-14507471CF27}" srcOrd="1" destOrd="0" parTransId="{A7D20CC5-3808-4402-95F2-BE1CD672EC0D}" sibTransId="{9304849F-4225-4BAE-972F-1D31C4ED3677}"/>
    <dgm:cxn modelId="{CFBE3336-0EFD-45C4-B2F3-157BE874EDAD}" type="presOf" srcId="{F83C8629-9D2B-4BED-BFB3-2B9F1B19FFE0}" destId="{E68CF9C4-C635-4AA4-A05B-3E03CD48F507}" srcOrd="0" destOrd="0" presId="urn:microsoft.com/office/officeart/2005/8/layout/vList5"/>
    <dgm:cxn modelId="{6DC6FFF9-3056-4893-B6C4-829EB0F67D8C}" srcId="{F83C8629-9D2B-4BED-BFB3-2B9F1B19FFE0}" destId="{779A86DC-64E2-4450-B28F-48D9FC79D960}" srcOrd="2" destOrd="0" parTransId="{7BEB82B4-1F78-4609-91EB-7729389528CD}" sibTransId="{F81D1E9B-B1F2-4DC7-A950-1475630ED735}"/>
    <dgm:cxn modelId="{C47104E0-CB49-4A1A-9FA6-61070ED27464}" type="presOf" srcId="{44E5C7D0-CEE7-4C5D-8BDC-E793923B763B}" destId="{BFD28D0B-C0E8-4379-B5B2-431154B0E626}" srcOrd="0" destOrd="0" presId="urn:microsoft.com/office/officeart/2005/8/layout/vList5"/>
    <dgm:cxn modelId="{977FE6DB-C011-4A63-93DF-3384A45696EF}" srcId="{F83C8629-9D2B-4BED-BFB3-2B9F1B19FFE0}" destId="{ED67B9FB-5797-464A-9577-D845AA783FAB}" srcOrd="0" destOrd="0" parTransId="{0084DB8D-1405-46EE-A79C-A0663EC2B272}" sibTransId="{DE74C194-2217-45F8-9F01-2A2FFD446EB0}"/>
    <dgm:cxn modelId="{6784264D-BECC-47A9-96AF-4A079FEB3E36}" srcId="{ED67B9FB-5797-464A-9577-D845AA783FAB}" destId="{4EDFB764-6DB9-46BF-8BF4-9D23EEA01CFF}" srcOrd="1" destOrd="0" parTransId="{1FD72EC2-3954-4F93-85A7-D82C7C50BB92}" sibTransId="{F6739AAD-6470-4FCD-BECC-F2B42AD6BCF0}"/>
    <dgm:cxn modelId="{216C16E6-F4DD-44C0-91A3-A1892DAFDA67}" srcId="{4BDC8DBB-30AE-4581-A4CB-02A8AE60EA31}" destId="{44E5C7D0-CEE7-4C5D-8BDC-E793923B763B}" srcOrd="0" destOrd="0" parTransId="{B73FD677-B5A8-43A5-AE19-781409705FC5}" sibTransId="{A2565D59-666C-49E1-A53C-4A9E6F5AD301}"/>
    <dgm:cxn modelId="{B431B79F-0806-4AF9-B3EF-6C76531FC496}" srcId="{96300F67-6A13-4F1D-ACF0-841E26E30858}" destId="{C1BFA51A-3268-4CE5-BDFF-3AA8CC937920}" srcOrd="1" destOrd="0" parTransId="{7FDB1356-466C-483D-B08A-07E9DB832370}" sibTransId="{E1D90447-A2E7-4E5B-9DF7-DAF299CD699F}"/>
    <dgm:cxn modelId="{C097C488-3F88-4A0A-A56D-A1FDD04CCCF2}" type="presOf" srcId="{14F25796-719D-49CE-BC07-2AB120C0DAA3}" destId="{BFD28D0B-C0E8-4379-B5B2-431154B0E626}" srcOrd="0" destOrd="1" presId="urn:microsoft.com/office/officeart/2005/8/layout/vList5"/>
    <dgm:cxn modelId="{41188F7F-3763-4BDB-AF65-AEECAA3E3373}" type="presOf" srcId="{CB97CBDD-2B8C-46B0-8C88-99E7EE25D28B}" destId="{783F895D-5D2E-44F7-8593-B5B53BD8480B}" srcOrd="0" destOrd="0" presId="urn:microsoft.com/office/officeart/2005/8/layout/vList5"/>
    <dgm:cxn modelId="{7F9AEF7F-415E-4915-BC84-B1BE848131E8}" srcId="{4BDC8DBB-30AE-4581-A4CB-02A8AE60EA31}" destId="{14F25796-719D-49CE-BC07-2AB120C0DAA3}" srcOrd="1" destOrd="0" parTransId="{72F8FB60-6301-4F67-9807-03D64D710421}" sibTransId="{467A5B92-603E-45AF-94EE-F9DB1C6A2D8D}"/>
    <dgm:cxn modelId="{750899F6-B269-45E8-9FC9-EE6F20F3D1B0}" type="presOf" srcId="{0D55CEB9-3757-4116-9E5C-FBF03F9BD18D}" destId="{622D90F6-4090-4052-9B80-1F87AE919ECF}" srcOrd="0" destOrd="0" presId="urn:microsoft.com/office/officeart/2005/8/layout/vList5"/>
    <dgm:cxn modelId="{C5959089-AFDC-4D9D-88B6-D58D177E9E38}" srcId="{ED67B9FB-5797-464A-9577-D845AA783FAB}" destId="{CB97CBDD-2B8C-46B0-8C88-99E7EE25D28B}" srcOrd="0" destOrd="0" parTransId="{C01186F9-5478-42EC-8133-AE5BE84DBA05}" sibTransId="{39F06E10-6429-49BF-9063-FA5D9B241819}"/>
    <dgm:cxn modelId="{0F8EE2A6-6C35-418B-B157-29EF9ECEDC53}" type="presOf" srcId="{135BD831-BB97-4F15-B119-FB42634A31B7}" destId="{52731953-D9D0-4158-A12F-67D83DE620FB}" srcOrd="0" destOrd="0" presId="urn:microsoft.com/office/officeart/2005/8/layout/vList5"/>
    <dgm:cxn modelId="{61281483-6E7A-4B54-8C8D-C3D4765021D7}" srcId="{F83C8629-9D2B-4BED-BFB3-2B9F1B19FFE0}" destId="{96300F67-6A13-4F1D-ACF0-841E26E30858}" srcOrd="1" destOrd="0" parTransId="{807149F8-0A89-40A2-B11A-F4981D436980}" sibTransId="{5048D17F-33CA-4379-8B96-E40FCEEDCC35}"/>
    <dgm:cxn modelId="{C8996313-B866-4524-A896-A9F64FAA1393}" srcId="{F83C8629-9D2B-4BED-BFB3-2B9F1B19FFE0}" destId="{4BDC8DBB-30AE-4581-A4CB-02A8AE60EA31}" srcOrd="3" destOrd="0" parTransId="{FAB59BC0-9B5A-44FD-91D5-AD9E424A1D09}" sibTransId="{89CAC649-8A71-4E89-8AEB-B6933CB4D8F7}"/>
    <dgm:cxn modelId="{AF2E81B2-332B-4981-A264-A3A198642BD3}" type="presOf" srcId="{CBE980A0-E523-4010-9CFB-14507471CF27}" destId="{52731953-D9D0-4158-A12F-67D83DE620FB}" srcOrd="0" destOrd="1" presId="urn:microsoft.com/office/officeart/2005/8/layout/vList5"/>
    <dgm:cxn modelId="{B5FB63A3-6D9C-4DBB-AF98-01185A83D218}" type="presOf" srcId="{ED67B9FB-5797-464A-9577-D845AA783FAB}" destId="{3851956D-E491-451F-A0DD-FE1EAABB237E}" srcOrd="0" destOrd="0" presId="urn:microsoft.com/office/officeart/2005/8/layout/vList5"/>
    <dgm:cxn modelId="{DBF28C1A-B254-4C6B-B4F9-89089E8759AA}" srcId="{779A86DC-64E2-4450-B28F-48D9FC79D960}" destId="{135BD831-BB97-4F15-B119-FB42634A31B7}" srcOrd="0" destOrd="0" parTransId="{D69C3E4A-96B4-4281-ABF1-E518F7F7E570}" sibTransId="{796751B7-20D2-4CF6-9DD8-69CFE0011897}"/>
    <dgm:cxn modelId="{A71C5690-D2D5-455A-BA81-21C1A95F88CA}" type="presOf" srcId="{96300F67-6A13-4F1D-ACF0-841E26E30858}" destId="{10006FC0-6B37-425A-9476-63F35B7AB2B3}" srcOrd="0" destOrd="0" presId="urn:microsoft.com/office/officeart/2005/8/layout/vList5"/>
    <dgm:cxn modelId="{D1688995-B9D5-44C3-87B0-1BD88A967BF4}" type="presOf" srcId="{779A86DC-64E2-4450-B28F-48D9FC79D960}" destId="{C23F9826-F073-49CA-9F20-6B7E51B5A51A}" srcOrd="0" destOrd="0" presId="urn:microsoft.com/office/officeart/2005/8/layout/vList5"/>
    <dgm:cxn modelId="{FD44E692-DB4B-4EED-8EC2-32F2E7CB16D1}" type="presOf" srcId="{4BDC8DBB-30AE-4581-A4CB-02A8AE60EA31}" destId="{FF621C88-4B61-4929-AAC0-D104C3EBF4C4}" srcOrd="0" destOrd="0" presId="urn:microsoft.com/office/officeart/2005/8/layout/vList5"/>
    <dgm:cxn modelId="{BB2C0BB4-71E5-415C-9A4A-31B6D9CFEC25}" srcId="{96300F67-6A13-4F1D-ACF0-841E26E30858}" destId="{0D55CEB9-3757-4116-9E5C-FBF03F9BD18D}" srcOrd="0" destOrd="0" parTransId="{C884A908-6A21-4C11-93DC-CB5D4126D873}" sibTransId="{6D6C6946-72E8-46DB-ACB8-139EF4B8CD73}"/>
    <dgm:cxn modelId="{0212D442-EB44-43C5-AEA9-FEF24689722B}" type="presOf" srcId="{C1BFA51A-3268-4CE5-BDFF-3AA8CC937920}" destId="{622D90F6-4090-4052-9B80-1F87AE919ECF}" srcOrd="0" destOrd="1" presId="urn:microsoft.com/office/officeart/2005/8/layout/vList5"/>
    <dgm:cxn modelId="{E0CFE20E-9941-4CD5-BC70-35A4D129C34E}" type="presParOf" srcId="{E68CF9C4-C635-4AA4-A05B-3E03CD48F507}" destId="{20F5D0B3-722D-4BEC-B16F-02DAAF807445}" srcOrd="0" destOrd="0" presId="urn:microsoft.com/office/officeart/2005/8/layout/vList5"/>
    <dgm:cxn modelId="{42594856-1B2B-4DD0-B242-E97566F01FF4}" type="presParOf" srcId="{20F5D0B3-722D-4BEC-B16F-02DAAF807445}" destId="{3851956D-E491-451F-A0DD-FE1EAABB237E}" srcOrd="0" destOrd="0" presId="urn:microsoft.com/office/officeart/2005/8/layout/vList5"/>
    <dgm:cxn modelId="{ABDF7DAE-43BC-42D9-A80A-AD5855015A94}" type="presParOf" srcId="{20F5D0B3-722D-4BEC-B16F-02DAAF807445}" destId="{783F895D-5D2E-44F7-8593-B5B53BD8480B}" srcOrd="1" destOrd="0" presId="urn:microsoft.com/office/officeart/2005/8/layout/vList5"/>
    <dgm:cxn modelId="{BC90C9B1-B96A-4E4C-AAE8-8559941AAEEB}" type="presParOf" srcId="{E68CF9C4-C635-4AA4-A05B-3E03CD48F507}" destId="{CE6CF1C9-D248-45A1-9AA9-1DEF74B55FD5}" srcOrd="1" destOrd="0" presId="urn:microsoft.com/office/officeart/2005/8/layout/vList5"/>
    <dgm:cxn modelId="{A0739F06-C40C-45D0-9313-2CD2ECB74640}" type="presParOf" srcId="{E68CF9C4-C635-4AA4-A05B-3E03CD48F507}" destId="{B3214E0A-856A-4E14-8DF7-6D7870E95FFA}" srcOrd="2" destOrd="0" presId="urn:microsoft.com/office/officeart/2005/8/layout/vList5"/>
    <dgm:cxn modelId="{EB176590-B3C4-48F5-B06D-8A35DE6AC2D8}" type="presParOf" srcId="{B3214E0A-856A-4E14-8DF7-6D7870E95FFA}" destId="{10006FC0-6B37-425A-9476-63F35B7AB2B3}" srcOrd="0" destOrd="0" presId="urn:microsoft.com/office/officeart/2005/8/layout/vList5"/>
    <dgm:cxn modelId="{5180DDB2-8D95-4658-8087-BF8D839338A0}" type="presParOf" srcId="{B3214E0A-856A-4E14-8DF7-6D7870E95FFA}" destId="{622D90F6-4090-4052-9B80-1F87AE919ECF}" srcOrd="1" destOrd="0" presId="urn:microsoft.com/office/officeart/2005/8/layout/vList5"/>
    <dgm:cxn modelId="{E08BD755-0062-4729-A1BE-342E2D70BC5F}" type="presParOf" srcId="{E68CF9C4-C635-4AA4-A05B-3E03CD48F507}" destId="{679E56BE-7E8C-4E9F-82FD-906776E88FB2}" srcOrd="3" destOrd="0" presId="urn:microsoft.com/office/officeart/2005/8/layout/vList5"/>
    <dgm:cxn modelId="{56D6BAC4-A875-4A1A-B1A7-B16FEF5ABBFF}" type="presParOf" srcId="{E68CF9C4-C635-4AA4-A05B-3E03CD48F507}" destId="{DC6576CA-DD95-492C-977C-C753BE5DF3D0}" srcOrd="4" destOrd="0" presId="urn:microsoft.com/office/officeart/2005/8/layout/vList5"/>
    <dgm:cxn modelId="{E5D1326C-D945-4515-9572-5077BD30EB27}" type="presParOf" srcId="{DC6576CA-DD95-492C-977C-C753BE5DF3D0}" destId="{C23F9826-F073-49CA-9F20-6B7E51B5A51A}" srcOrd="0" destOrd="0" presId="urn:microsoft.com/office/officeart/2005/8/layout/vList5"/>
    <dgm:cxn modelId="{12F3D701-1D4D-40CF-A09A-C2109FA13006}" type="presParOf" srcId="{DC6576CA-DD95-492C-977C-C753BE5DF3D0}" destId="{52731953-D9D0-4158-A12F-67D83DE620FB}" srcOrd="1" destOrd="0" presId="urn:microsoft.com/office/officeart/2005/8/layout/vList5"/>
    <dgm:cxn modelId="{442D19DA-4343-430B-BD56-512268393380}" type="presParOf" srcId="{E68CF9C4-C635-4AA4-A05B-3E03CD48F507}" destId="{69808387-CC4D-4B61-9421-C75BAEEA59B9}" srcOrd="5" destOrd="0" presId="urn:microsoft.com/office/officeart/2005/8/layout/vList5"/>
    <dgm:cxn modelId="{D66E1A2F-EDDB-4143-98D9-0D42EA2A5A53}" type="presParOf" srcId="{E68CF9C4-C635-4AA4-A05B-3E03CD48F507}" destId="{FB71C28F-4156-4BE4-BE34-8A30149700CC}" srcOrd="6" destOrd="0" presId="urn:microsoft.com/office/officeart/2005/8/layout/vList5"/>
    <dgm:cxn modelId="{4B69D39D-FD90-4808-A55F-0031D09B2FDE}" type="presParOf" srcId="{FB71C28F-4156-4BE4-BE34-8A30149700CC}" destId="{FF621C88-4B61-4929-AAC0-D104C3EBF4C4}" srcOrd="0" destOrd="0" presId="urn:microsoft.com/office/officeart/2005/8/layout/vList5"/>
    <dgm:cxn modelId="{34D44340-89B9-4D6F-854F-0937259A4535}" type="presParOf" srcId="{FB71C28F-4156-4BE4-BE34-8A30149700CC}" destId="{BFD28D0B-C0E8-4379-B5B2-431154B0E6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3C8629-9D2B-4BED-BFB3-2B9F1B19FF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D67B9FB-5797-464A-9577-D845AA783FAB}">
      <dgm:prSet phldrT="[Text]" custT="1"/>
      <dgm:spPr/>
      <dgm:t>
        <a:bodyPr/>
        <a:lstStyle/>
        <a:p>
          <a:r>
            <a:rPr lang="en-US" sz="2800" b="0" dirty="0" smtClean="0">
              <a:solidFill>
                <a:schemeClr val="tx1"/>
              </a:solidFill>
            </a:rPr>
            <a:t>Well Complexity</a:t>
          </a:r>
          <a:endParaRPr lang="en-US" sz="2800" b="0" dirty="0">
            <a:solidFill>
              <a:schemeClr val="tx1"/>
            </a:solidFill>
          </a:endParaRPr>
        </a:p>
      </dgm:t>
    </dgm:pt>
    <dgm:pt modelId="{0084DB8D-1405-46EE-A79C-A0663EC2B272}" type="parTrans" cxnId="{977FE6DB-C011-4A63-93DF-3384A45696EF}">
      <dgm:prSet/>
      <dgm:spPr/>
      <dgm:t>
        <a:bodyPr/>
        <a:lstStyle/>
        <a:p>
          <a:endParaRPr lang="en-US"/>
        </a:p>
      </dgm:t>
    </dgm:pt>
    <dgm:pt modelId="{DE74C194-2217-45F8-9F01-2A2FFD446EB0}" type="sibTrans" cxnId="{977FE6DB-C011-4A63-93DF-3384A45696EF}">
      <dgm:prSet/>
      <dgm:spPr/>
      <dgm:t>
        <a:bodyPr/>
        <a:lstStyle/>
        <a:p>
          <a:endParaRPr lang="en-US"/>
        </a:p>
      </dgm:t>
    </dgm:pt>
    <dgm:pt modelId="{CB97CBDD-2B8C-46B0-8C88-99E7EE25D28B}">
      <dgm:prSet phldrT="[Text]" custT="1"/>
      <dgm:spPr/>
      <dgm:t>
        <a:bodyPr/>
        <a:lstStyle/>
        <a:p>
          <a:r>
            <a:rPr lang="en-US" sz="2000" dirty="0" smtClean="0"/>
            <a:t>Difficult profiles, bottomhole pressure margins</a:t>
          </a:r>
          <a:endParaRPr lang="en-US" sz="2000" dirty="0"/>
        </a:p>
      </dgm:t>
    </dgm:pt>
    <dgm:pt modelId="{C01186F9-5478-42EC-8133-AE5BE84DBA05}" type="parTrans" cxnId="{C5959089-AFDC-4D9D-88B6-D58D177E9E38}">
      <dgm:prSet/>
      <dgm:spPr/>
      <dgm:t>
        <a:bodyPr/>
        <a:lstStyle/>
        <a:p>
          <a:endParaRPr lang="en-US"/>
        </a:p>
      </dgm:t>
    </dgm:pt>
    <dgm:pt modelId="{39F06E10-6429-49BF-9063-FA5D9B241819}" type="sibTrans" cxnId="{C5959089-AFDC-4D9D-88B6-D58D177E9E38}">
      <dgm:prSet/>
      <dgm:spPr/>
      <dgm:t>
        <a:bodyPr/>
        <a:lstStyle/>
        <a:p>
          <a:endParaRPr lang="en-US"/>
        </a:p>
      </dgm:t>
    </dgm:pt>
    <dgm:pt modelId="{779A86DC-64E2-4450-B28F-48D9FC79D960}">
      <dgm:prSet phldrT="[Text]" custT="1"/>
      <dgm:spPr/>
      <dgm:t>
        <a:bodyPr/>
        <a:lstStyle/>
        <a:p>
          <a:r>
            <a:rPr lang="en-US" sz="2800" b="0" dirty="0" smtClean="0">
              <a:solidFill>
                <a:schemeClr val="tx1"/>
              </a:solidFill>
            </a:rPr>
            <a:t>NPT </a:t>
          </a:r>
        </a:p>
        <a:p>
          <a:r>
            <a:rPr lang="en-US" sz="2800" b="0" dirty="0" smtClean="0">
              <a:solidFill>
                <a:schemeClr val="tx1"/>
              </a:solidFill>
            </a:rPr>
            <a:t>Significant</a:t>
          </a:r>
          <a:endParaRPr lang="en-US" sz="2800" b="0" dirty="0">
            <a:solidFill>
              <a:schemeClr val="tx1"/>
            </a:solidFill>
          </a:endParaRPr>
        </a:p>
      </dgm:t>
    </dgm:pt>
    <dgm:pt modelId="{7BEB82B4-1F78-4609-91EB-7729389528CD}" type="parTrans" cxnId="{6DC6FFF9-3056-4893-B6C4-829EB0F67D8C}">
      <dgm:prSet/>
      <dgm:spPr/>
      <dgm:t>
        <a:bodyPr/>
        <a:lstStyle/>
        <a:p>
          <a:endParaRPr lang="en-US"/>
        </a:p>
      </dgm:t>
    </dgm:pt>
    <dgm:pt modelId="{F81D1E9B-B1F2-4DC7-A950-1475630ED735}" type="sibTrans" cxnId="{6DC6FFF9-3056-4893-B6C4-829EB0F67D8C}">
      <dgm:prSet/>
      <dgm:spPr/>
      <dgm:t>
        <a:bodyPr/>
        <a:lstStyle/>
        <a:p>
          <a:endParaRPr lang="en-US"/>
        </a:p>
      </dgm:t>
    </dgm:pt>
    <dgm:pt modelId="{135BD831-BB97-4F15-B119-FB42634A31B7}">
      <dgm:prSet phldrT="[Text]" custT="1"/>
      <dgm:spPr/>
      <dgm:t>
        <a:bodyPr/>
        <a:lstStyle/>
        <a:p>
          <a:r>
            <a:rPr lang="en-US" sz="2000" dirty="0" smtClean="0"/>
            <a:t>35 to 40% of deep-water drilling costs</a:t>
          </a:r>
          <a:endParaRPr lang="en-US" sz="2000" dirty="0"/>
        </a:p>
      </dgm:t>
    </dgm:pt>
    <dgm:pt modelId="{D69C3E4A-96B4-4281-ABF1-E518F7F7E570}" type="parTrans" cxnId="{DBF28C1A-B254-4C6B-B4F9-89089E8759AA}">
      <dgm:prSet/>
      <dgm:spPr/>
      <dgm:t>
        <a:bodyPr/>
        <a:lstStyle/>
        <a:p>
          <a:endParaRPr lang="en-US"/>
        </a:p>
      </dgm:t>
    </dgm:pt>
    <dgm:pt modelId="{796751B7-20D2-4CF6-9DD8-69CFE0011897}" type="sibTrans" cxnId="{DBF28C1A-B254-4C6B-B4F9-89089E8759AA}">
      <dgm:prSet/>
      <dgm:spPr/>
      <dgm:t>
        <a:bodyPr/>
        <a:lstStyle/>
        <a:p>
          <a:endParaRPr lang="en-US"/>
        </a:p>
      </dgm:t>
    </dgm:pt>
    <dgm:pt modelId="{CBE980A0-E523-4010-9CFB-14507471CF27}">
      <dgm:prSet phldrT="[Text]" custT="1"/>
      <dgm:spPr/>
      <dgm:t>
        <a:bodyPr/>
        <a:lstStyle/>
        <a:p>
          <a:r>
            <a:rPr lang="en-US" sz="2000" dirty="0" smtClean="0">
              <a:solidFill>
                <a:srgbClr val="FF0000"/>
              </a:solidFill>
            </a:rPr>
            <a:t>Minimized by responding predictably to events</a:t>
          </a:r>
          <a:endParaRPr lang="en-US" sz="2000" dirty="0">
            <a:solidFill>
              <a:srgbClr val="FF0000"/>
            </a:solidFill>
          </a:endParaRPr>
        </a:p>
      </dgm:t>
    </dgm:pt>
    <dgm:pt modelId="{A7D20CC5-3808-4402-95F2-BE1CD672EC0D}" type="parTrans" cxnId="{81B4C697-E827-4637-982E-38AF3EFD7CB2}">
      <dgm:prSet/>
      <dgm:spPr/>
      <dgm:t>
        <a:bodyPr/>
        <a:lstStyle/>
        <a:p>
          <a:endParaRPr lang="en-US"/>
        </a:p>
      </dgm:t>
    </dgm:pt>
    <dgm:pt modelId="{9304849F-4225-4BAE-972F-1D31C4ED3677}" type="sibTrans" cxnId="{81B4C697-E827-4637-982E-38AF3EFD7CB2}">
      <dgm:prSet/>
      <dgm:spPr/>
      <dgm:t>
        <a:bodyPr/>
        <a:lstStyle/>
        <a:p>
          <a:endParaRPr lang="en-US"/>
        </a:p>
      </dgm:t>
    </dgm:pt>
    <dgm:pt modelId="{4BDC8DBB-30AE-4581-A4CB-02A8AE60EA31}">
      <dgm:prSet phldrT="[Text]" custT="1"/>
      <dgm:spPr/>
      <dgm:t>
        <a:bodyPr/>
        <a:lstStyle/>
        <a:p>
          <a:r>
            <a:rPr lang="en-US" sz="2800" dirty="0" smtClean="0">
              <a:solidFill>
                <a:schemeClr val="tx1"/>
              </a:solidFill>
            </a:rPr>
            <a:t>Well Manufacturing</a:t>
          </a:r>
          <a:endParaRPr lang="en-US" sz="2800" dirty="0">
            <a:solidFill>
              <a:schemeClr val="tx1"/>
            </a:solidFill>
          </a:endParaRPr>
        </a:p>
      </dgm:t>
    </dgm:pt>
    <dgm:pt modelId="{FAB59BC0-9B5A-44FD-91D5-AD9E424A1D09}" type="parTrans" cxnId="{C8996313-B866-4524-A896-A9F64FAA1393}">
      <dgm:prSet/>
      <dgm:spPr/>
      <dgm:t>
        <a:bodyPr/>
        <a:lstStyle/>
        <a:p>
          <a:endParaRPr lang="en-US"/>
        </a:p>
      </dgm:t>
    </dgm:pt>
    <dgm:pt modelId="{89CAC649-8A71-4E89-8AEB-B6933CB4D8F7}" type="sibTrans" cxnId="{C8996313-B866-4524-A896-A9F64FAA1393}">
      <dgm:prSet/>
      <dgm:spPr/>
      <dgm:t>
        <a:bodyPr/>
        <a:lstStyle/>
        <a:p>
          <a:endParaRPr lang="en-US"/>
        </a:p>
      </dgm:t>
    </dgm:pt>
    <dgm:pt modelId="{44E5C7D0-CEE7-4C5D-8BDC-E793923B763B}">
      <dgm:prSet phldrT="[Text]" custT="1"/>
      <dgm:spPr/>
      <dgm:t>
        <a:bodyPr/>
        <a:lstStyle/>
        <a:p>
          <a:r>
            <a:rPr lang="en-US" sz="2000" dirty="0" smtClean="0"/>
            <a:t>Drill many similar profile wells per field</a:t>
          </a:r>
          <a:endParaRPr lang="en-US" sz="2000" dirty="0"/>
        </a:p>
      </dgm:t>
    </dgm:pt>
    <dgm:pt modelId="{B73FD677-B5A8-43A5-AE19-781409705FC5}" type="parTrans" cxnId="{216C16E6-F4DD-44C0-91A3-A1892DAFDA67}">
      <dgm:prSet/>
      <dgm:spPr/>
      <dgm:t>
        <a:bodyPr/>
        <a:lstStyle/>
        <a:p>
          <a:endParaRPr lang="en-US"/>
        </a:p>
      </dgm:t>
    </dgm:pt>
    <dgm:pt modelId="{A2565D59-666C-49E1-A53C-4A9E6F5AD301}" type="sibTrans" cxnId="{216C16E6-F4DD-44C0-91A3-A1892DAFDA67}">
      <dgm:prSet/>
      <dgm:spPr/>
      <dgm:t>
        <a:bodyPr/>
        <a:lstStyle/>
        <a:p>
          <a:endParaRPr lang="en-US"/>
        </a:p>
      </dgm:t>
    </dgm:pt>
    <dgm:pt modelId="{14F25796-719D-49CE-BC07-2AB120C0DAA3}">
      <dgm:prSet phldrT="[Text]" custT="1"/>
      <dgm:spPr/>
      <dgm:t>
        <a:bodyPr/>
        <a:lstStyle/>
        <a:p>
          <a:r>
            <a:rPr lang="en-US" sz="2000" dirty="0" smtClean="0">
              <a:solidFill>
                <a:srgbClr val="FF0000"/>
              </a:solidFill>
            </a:rPr>
            <a:t>Repetitively drill to plan with minimal risk and cost</a:t>
          </a:r>
          <a:endParaRPr lang="en-US" sz="2000" dirty="0">
            <a:solidFill>
              <a:srgbClr val="FF0000"/>
            </a:solidFill>
          </a:endParaRPr>
        </a:p>
      </dgm:t>
    </dgm:pt>
    <dgm:pt modelId="{72F8FB60-6301-4F67-9807-03D64D710421}" type="parTrans" cxnId="{7F9AEF7F-415E-4915-BC84-B1BE848131E8}">
      <dgm:prSet/>
      <dgm:spPr/>
      <dgm:t>
        <a:bodyPr/>
        <a:lstStyle/>
        <a:p>
          <a:endParaRPr lang="en-US"/>
        </a:p>
      </dgm:t>
    </dgm:pt>
    <dgm:pt modelId="{467A5B92-603E-45AF-94EE-F9DB1C6A2D8D}" type="sibTrans" cxnId="{7F9AEF7F-415E-4915-BC84-B1BE848131E8}">
      <dgm:prSet/>
      <dgm:spPr/>
      <dgm:t>
        <a:bodyPr/>
        <a:lstStyle/>
        <a:p>
          <a:endParaRPr lang="en-US"/>
        </a:p>
      </dgm:t>
    </dgm:pt>
    <dgm:pt modelId="{4EDFB764-6DB9-46BF-8BF4-9D23EEA01CFF}">
      <dgm:prSet phldrT="[Text]" custT="1"/>
      <dgm:spPr/>
      <dgm:t>
        <a:bodyPr/>
        <a:lstStyle/>
        <a:p>
          <a:r>
            <a:rPr lang="en-US" sz="2000" b="0" dirty="0" smtClean="0">
              <a:solidFill>
                <a:srgbClr val="FF0000"/>
              </a:solidFill>
            </a:rPr>
            <a:t>Mitigate risk and control costs</a:t>
          </a:r>
          <a:endParaRPr lang="en-US" sz="2000" b="0" dirty="0">
            <a:solidFill>
              <a:srgbClr val="FF0000"/>
            </a:solidFill>
          </a:endParaRPr>
        </a:p>
      </dgm:t>
    </dgm:pt>
    <dgm:pt modelId="{1FD72EC2-3954-4F93-85A7-D82C7C50BB92}" type="parTrans" cxnId="{6784264D-BECC-47A9-96AF-4A079FEB3E36}">
      <dgm:prSet/>
      <dgm:spPr/>
      <dgm:t>
        <a:bodyPr/>
        <a:lstStyle/>
        <a:p>
          <a:endParaRPr lang="en-US"/>
        </a:p>
      </dgm:t>
    </dgm:pt>
    <dgm:pt modelId="{F6739AAD-6470-4FCD-BECC-F2B42AD6BCF0}" type="sibTrans" cxnId="{6784264D-BECC-47A9-96AF-4A079FEB3E36}">
      <dgm:prSet/>
      <dgm:spPr/>
      <dgm:t>
        <a:bodyPr/>
        <a:lstStyle/>
        <a:p>
          <a:endParaRPr lang="en-US"/>
        </a:p>
      </dgm:t>
    </dgm:pt>
    <dgm:pt modelId="{96300F67-6A13-4F1D-ACF0-841E26E30858}">
      <dgm:prSet phldrT="[Text]" custT="1"/>
      <dgm:spPr/>
      <dgm:t>
        <a:bodyPr/>
        <a:lstStyle/>
        <a:p>
          <a:r>
            <a:rPr lang="en-US" sz="2800" b="0" dirty="0" smtClean="0">
              <a:solidFill>
                <a:schemeClr val="tx1"/>
              </a:solidFill>
            </a:rPr>
            <a:t>Data   </a:t>
          </a:r>
        </a:p>
        <a:p>
          <a:r>
            <a:rPr lang="en-US" sz="2800" b="0" dirty="0" smtClean="0">
              <a:solidFill>
                <a:schemeClr val="tx1"/>
              </a:solidFill>
            </a:rPr>
            <a:t>Overload</a:t>
          </a:r>
          <a:endParaRPr lang="en-US" sz="2800" b="0" dirty="0">
            <a:solidFill>
              <a:schemeClr val="tx1"/>
            </a:solidFill>
          </a:endParaRPr>
        </a:p>
      </dgm:t>
    </dgm:pt>
    <dgm:pt modelId="{807149F8-0A89-40A2-B11A-F4981D436980}" type="parTrans" cxnId="{61281483-6E7A-4B54-8C8D-C3D4765021D7}">
      <dgm:prSet/>
      <dgm:spPr/>
      <dgm:t>
        <a:bodyPr/>
        <a:lstStyle/>
        <a:p>
          <a:endParaRPr lang="en-US"/>
        </a:p>
      </dgm:t>
    </dgm:pt>
    <dgm:pt modelId="{5048D17F-33CA-4379-8B96-E40FCEEDCC35}" type="sibTrans" cxnId="{61281483-6E7A-4B54-8C8D-C3D4765021D7}">
      <dgm:prSet/>
      <dgm:spPr/>
      <dgm:t>
        <a:bodyPr/>
        <a:lstStyle/>
        <a:p>
          <a:endParaRPr lang="en-US"/>
        </a:p>
      </dgm:t>
    </dgm:pt>
    <dgm:pt modelId="{0D55CEB9-3757-4116-9E5C-FBF03F9BD18D}">
      <dgm:prSet phldrT="[Text]" custT="1"/>
      <dgm:spPr/>
      <dgm:t>
        <a:bodyPr/>
        <a:lstStyle/>
        <a:p>
          <a:r>
            <a:rPr lang="en-US" sz="2000" dirty="0" smtClean="0"/>
            <a:t>Real-time measurements, complex operations</a:t>
          </a:r>
          <a:endParaRPr lang="en-US" sz="2000" dirty="0"/>
        </a:p>
      </dgm:t>
    </dgm:pt>
    <dgm:pt modelId="{C884A908-6A21-4C11-93DC-CB5D4126D873}" type="parTrans" cxnId="{BB2C0BB4-71E5-415C-9A4A-31B6D9CFEC25}">
      <dgm:prSet/>
      <dgm:spPr/>
      <dgm:t>
        <a:bodyPr/>
        <a:lstStyle/>
        <a:p>
          <a:endParaRPr lang="en-US"/>
        </a:p>
      </dgm:t>
    </dgm:pt>
    <dgm:pt modelId="{6D6C6946-72E8-46DB-ACB8-139EF4B8CD73}" type="sibTrans" cxnId="{BB2C0BB4-71E5-415C-9A4A-31B6D9CFEC25}">
      <dgm:prSet/>
      <dgm:spPr/>
      <dgm:t>
        <a:bodyPr/>
        <a:lstStyle/>
        <a:p>
          <a:endParaRPr lang="en-US"/>
        </a:p>
      </dgm:t>
    </dgm:pt>
    <dgm:pt modelId="{C1BFA51A-3268-4CE5-BDFF-3AA8CC937920}">
      <dgm:prSet custT="1"/>
      <dgm:spPr/>
      <dgm:t>
        <a:bodyPr/>
        <a:lstStyle/>
        <a:p>
          <a:r>
            <a:rPr lang="en-US" sz="2000" dirty="0" smtClean="0">
              <a:solidFill>
                <a:srgbClr val="FF0000"/>
              </a:solidFill>
            </a:rPr>
            <a:t>Manage, interpret, act on large volumes of data</a:t>
          </a:r>
          <a:endParaRPr lang="en-US" sz="2000" dirty="0">
            <a:solidFill>
              <a:srgbClr val="FF0000"/>
            </a:solidFill>
          </a:endParaRPr>
        </a:p>
      </dgm:t>
    </dgm:pt>
    <dgm:pt modelId="{7FDB1356-466C-483D-B08A-07E9DB832370}" type="parTrans" cxnId="{B431B79F-0806-4AF9-B3EF-6C76531FC496}">
      <dgm:prSet/>
      <dgm:spPr/>
      <dgm:t>
        <a:bodyPr/>
        <a:lstStyle/>
        <a:p>
          <a:endParaRPr lang="en-US"/>
        </a:p>
      </dgm:t>
    </dgm:pt>
    <dgm:pt modelId="{E1D90447-A2E7-4E5B-9DF7-DAF299CD699F}" type="sibTrans" cxnId="{B431B79F-0806-4AF9-B3EF-6C76531FC496}">
      <dgm:prSet/>
      <dgm:spPr/>
      <dgm:t>
        <a:bodyPr/>
        <a:lstStyle/>
        <a:p>
          <a:endParaRPr lang="en-US"/>
        </a:p>
      </dgm:t>
    </dgm:pt>
    <dgm:pt modelId="{E68CF9C4-C635-4AA4-A05B-3E03CD48F507}" type="pres">
      <dgm:prSet presAssocID="{F83C8629-9D2B-4BED-BFB3-2B9F1B19FFE0}" presName="Name0" presStyleCnt="0">
        <dgm:presLayoutVars>
          <dgm:dir/>
          <dgm:animLvl val="lvl"/>
          <dgm:resizeHandles val="exact"/>
        </dgm:presLayoutVars>
      </dgm:prSet>
      <dgm:spPr/>
      <dgm:t>
        <a:bodyPr/>
        <a:lstStyle/>
        <a:p>
          <a:endParaRPr lang="en-US"/>
        </a:p>
      </dgm:t>
    </dgm:pt>
    <dgm:pt modelId="{20F5D0B3-722D-4BEC-B16F-02DAAF807445}" type="pres">
      <dgm:prSet presAssocID="{ED67B9FB-5797-464A-9577-D845AA783FAB}" presName="linNode" presStyleCnt="0"/>
      <dgm:spPr/>
      <dgm:t>
        <a:bodyPr/>
        <a:lstStyle/>
        <a:p>
          <a:endParaRPr lang="en-US"/>
        </a:p>
      </dgm:t>
    </dgm:pt>
    <dgm:pt modelId="{3851956D-E491-451F-A0DD-FE1EAABB237E}" type="pres">
      <dgm:prSet presAssocID="{ED67B9FB-5797-464A-9577-D845AA783FAB}" presName="parentText" presStyleLbl="node1" presStyleIdx="0" presStyleCnt="4" custScaleX="117709">
        <dgm:presLayoutVars>
          <dgm:chMax val="1"/>
          <dgm:bulletEnabled val="1"/>
        </dgm:presLayoutVars>
      </dgm:prSet>
      <dgm:spPr/>
      <dgm:t>
        <a:bodyPr/>
        <a:lstStyle/>
        <a:p>
          <a:endParaRPr lang="en-US"/>
        </a:p>
      </dgm:t>
    </dgm:pt>
    <dgm:pt modelId="{783F895D-5D2E-44F7-8593-B5B53BD8480B}" type="pres">
      <dgm:prSet presAssocID="{ED67B9FB-5797-464A-9577-D845AA783FAB}" presName="descendantText" presStyleLbl="alignAccFollowNode1" presStyleIdx="0" presStyleCnt="4" custScaleX="154462">
        <dgm:presLayoutVars>
          <dgm:bulletEnabled val="1"/>
        </dgm:presLayoutVars>
      </dgm:prSet>
      <dgm:spPr/>
      <dgm:t>
        <a:bodyPr/>
        <a:lstStyle/>
        <a:p>
          <a:endParaRPr lang="en-US"/>
        </a:p>
      </dgm:t>
    </dgm:pt>
    <dgm:pt modelId="{CE6CF1C9-D248-45A1-9AA9-1DEF74B55FD5}" type="pres">
      <dgm:prSet presAssocID="{DE74C194-2217-45F8-9F01-2A2FFD446EB0}" presName="sp" presStyleCnt="0"/>
      <dgm:spPr/>
      <dgm:t>
        <a:bodyPr/>
        <a:lstStyle/>
        <a:p>
          <a:endParaRPr lang="en-US"/>
        </a:p>
      </dgm:t>
    </dgm:pt>
    <dgm:pt modelId="{B3214E0A-856A-4E14-8DF7-6D7870E95FFA}" type="pres">
      <dgm:prSet presAssocID="{96300F67-6A13-4F1D-ACF0-841E26E30858}" presName="linNode" presStyleCnt="0"/>
      <dgm:spPr/>
      <dgm:t>
        <a:bodyPr/>
        <a:lstStyle/>
        <a:p>
          <a:endParaRPr lang="en-US"/>
        </a:p>
      </dgm:t>
    </dgm:pt>
    <dgm:pt modelId="{10006FC0-6B37-425A-9476-63F35B7AB2B3}" type="pres">
      <dgm:prSet presAssocID="{96300F67-6A13-4F1D-ACF0-841E26E30858}" presName="parentText" presStyleLbl="node1" presStyleIdx="1" presStyleCnt="4" custScaleX="136442">
        <dgm:presLayoutVars>
          <dgm:chMax val="1"/>
          <dgm:bulletEnabled val="1"/>
        </dgm:presLayoutVars>
      </dgm:prSet>
      <dgm:spPr/>
      <dgm:t>
        <a:bodyPr/>
        <a:lstStyle/>
        <a:p>
          <a:endParaRPr lang="en-US"/>
        </a:p>
      </dgm:t>
    </dgm:pt>
    <dgm:pt modelId="{622D90F6-4090-4052-9B80-1F87AE919ECF}" type="pres">
      <dgm:prSet presAssocID="{96300F67-6A13-4F1D-ACF0-841E26E30858}" presName="descendantText" presStyleLbl="alignAccFollowNode1" presStyleIdx="1" presStyleCnt="4" custScaleX="179386">
        <dgm:presLayoutVars>
          <dgm:bulletEnabled val="1"/>
        </dgm:presLayoutVars>
      </dgm:prSet>
      <dgm:spPr/>
      <dgm:t>
        <a:bodyPr/>
        <a:lstStyle/>
        <a:p>
          <a:endParaRPr lang="en-US"/>
        </a:p>
      </dgm:t>
    </dgm:pt>
    <dgm:pt modelId="{679E56BE-7E8C-4E9F-82FD-906776E88FB2}" type="pres">
      <dgm:prSet presAssocID="{5048D17F-33CA-4379-8B96-E40FCEEDCC35}" presName="sp" presStyleCnt="0"/>
      <dgm:spPr/>
      <dgm:t>
        <a:bodyPr/>
        <a:lstStyle/>
        <a:p>
          <a:endParaRPr lang="en-US"/>
        </a:p>
      </dgm:t>
    </dgm:pt>
    <dgm:pt modelId="{DC6576CA-DD95-492C-977C-C753BE5DF3D0}" type="pres">
      <dgm:prSet presAssocID="{779A86DC-64E2-4450-B28F-48D9FC79D960}" presName="linNode" presStyleCnt="0"/>
      <dgm:spPr/>
      <dgm:t>
        <a:bodyPr/>
        <a:lstStyle/>
        <a:p>
          <a:endParaRPr lang="en-US"/>
        </a:p>
      </dgm:t>
    </dgm:pt>
    <dgm:pt modelId="{C23F9826-F073-49CA-9F20-6B7E51B5A51A}" type="pres">
      <dgm:prSet presAssocID="{779A86DC-64E2-4450-B28F-48D9FC79D960}" presName="parentText" presStyleLbl="node1" presStyleIdx="2" presStyleCnt="4" custScaleX="134868">
        <dgm:presLayoutVars>
          <dgm:chMax val="1"/>
          <dgm:bulletEnabled val="1"/>
        </dgm:presLayoutVars>
      </dgm:prSet>
      <dgm:spPr/>
      <dgm:t>
        <a:bodyPr/>
        <a:lstStyle/>
        <a:p>
          <a:endParaRPr lang="en-US"/>
        </a:p>
      </dgm:t>
    </dgm:pt>
    <dgm:pt modelId="{52731953-D9D0-4158-A12F-67D83DE620FB}" type="pres">
      <dgm:prSet presAssocID="{779A86DC-64E2-4450-B28F-48D9FC79D960}" presName="descendantText" presStyleLbl="alignAccFollowNode1" presStyleIdx="2" presStyleCnt="4" custScaleX="176253">
        <dgm:presLayoutVars>
          <dgm:bulletEnabled val="1"/>
        </dgm:presLayoutVars>
      </dgm:prSet>
      <dgm:spPr/>
      <dgm:t>
        <a:bodyPr/>
        <a:lstStyle/>
        <a:p>
          <a:endParaRPr lang="en-US"/>
        </a:p>
      </dgm:t>
    </dgm:pt>
    <dgm:pt modelId="{69808387-CC4D-4B61-9421-C75BAEEA59B9}" type="pres">
      <dgm:prSet presAssocID="{F81D1E9B-B1F2-4DC7-A950-1475630ED735}" presName="sp" presStyleCnt="0"/>
      <dgm:spPr/>
      <dgm:t>
        <a:bodyPr/>
        <a:lstStyle/>
        <a:p>
          <a:endParaRPr lang="en-US"/>
        </a:p>
      </dgm:t>
    </dgm:pt>
    <dgm:pt modelId="{FB71C28F-4156-4BE4-BE34-8A30149700CC}" type="pres">
      <dgm:prSet presAssocID="{4BDC8DBB-30AE-4581-A4CB-02A8AE60EA31}" presName="linNode" presStyleCnt="0"/>
      <dgm:spPr/>
      <dgm:t>
        <a:bodyPr/>
        <a:lstStyle/>
        <a:p>
          <a:endParaRPr lang="en-US"/>
        </a:p>
      </dgm:t>
    </dgm:pt>
    <dgm:pt modelId="{FF621C88-4B61-4929-AAC0-D104C3EBF4C4}" type="pres">
      <dgm:prSet presAssocID="{4BDC8DBB-30AE-4581-A4CB-02A8AE60EA31}" presName="parentText" presStyleLbl="node1" presStyleIdx="3" presStyleCnt="4" custScaleX="120092">
        <dgm:presLayoutVars>
          <dgm:chMax val="1"/>
          <dgm:bulletEnabled val="1"/>
        </dgm:presLayoutVars>
      </dgm:prSet>
      <dgm:spPr/>
      <dgm:t>
        <a:bodyPr/>
        <a:lstStyle/>
        <a:p>
          <a:endParaRPr lang="en-US"/>
        </a:p>
      </dgm:t>
    </dgm:pt>
    <dgm:pt modelId="{BFD28D0B-C0E8-4379-B5B2-431154B0E626}" type="pres">
      <dgm:prSet presAssocID="{4BDC8DBB-30AE-4581-A4CB-02A8AE60EA31}" presName="descendantText" presStyleLbl="alignAccFollowNode1" presStyleIdx="3" presStyleCnt="4" custScaleX="157019">
        <dgm:presLayoutVars>
          <dgm:bulletEnabled val="1"/>
        </dgm:presLayoutVars>
      </dgm:prSet>
      <dgm:spPr/>
      <dgm:t>
        <a:bodyPr/>
        <a:lstStyle/>
        <a:p>
          <a:endParaRPr lang="en-US"/>
        </a:p>
      </dgm:t>
    </dgm:pt>
  </dgm:ptLst>
  <dgm:cxnLst>
    <dgm:cxn modelId="{08ADFE17-B063-481F-AEE2-AA37747F350E}" type="presOf" srcId="{4BDC8DBB-30AE-4581-A4CB-02A8AE60EA31}" destId="{FF621C88-4B61-4929-AAC0-D104C3EBF4C4}" srcOrd="0" destOrd="0" presId="urn:microsoft.com/office/officeart/2005/8/layout/vList5"/>
    <dgm:cxn modelId="{C501CDCC-BD74-4BA8-959D-1CC31603A222}" type="presOf" srcId="{779A86DC-64E2-4450-B28F-48D9FC79D960}" destId="{C23F9826-F073-49CA-9F20-6B7E51B5A51A}" srcOrd="0" destOrd="0" presId="urn:microsoft.com/office/officeart/2005/8/layout/vList5"/>
    <dgm:cxn modelId="{81B4C697-E827-4637-982E-38AF3EFD7CB2}" srcId="{779A86DC-64E2-4450-B28F-48D9FC79D960}" destId="{CBE980A0-E523-4010-9CFB-14507471CF27}" srcOrd="1" destOrd="0" parTransId="{A7D20CC5-3808-4402-95F2-BE1CD672EC0D}" sibTransId="{9304849F-4225-4BAE-972F-1D31C4ED3677}"/>
    <dgm:cxn modelId="{7A6F5A0F-7C5B-476B-ABAB-D2975D4CAF37}" type="presOf" srcId="{C1BFA51A-3268-4CE5-BDFF-3AA8CC937920}" destId="{622D90F6-4090-4052-9B80-1F87AE919ECF}" srcOrd="0" destOrd="1" presId="urn:microsoft.com/office/officeart/2005/8/layout/vList5"/>
    <dgm:cxn modelId="{C8996313-B866-4524-A896-A9F64FAA1393}" srcId="{F83C8629-9D2B-4BED-BFB3-2B9F1B19FFE0}" destId="{4BDC8DBB-30AE-4581-A4CB-02A8AE60EA31}" srcOrd="3" destOrd="0" parTransId="{FAB59BC0-9B5A-44FD-91D5-AD9E424A1D09}" sibTransId="{89CAC649-8A71-4E89-8AEB-B6933CB4D8F7}"/>
    <dgm:cxn modelId="{216C16E6-F4DD-44C0-91A3-A1892DAFDA67}" srcId="{4BDC8DBB-30AE-4581-A4CB-02A8AE60EA31}" destId="{44E5C7D0-CEE7-4C5D-8BDC-E793923B763B}" srcOrd="0" destOrd="0" parTransId="{B73FD677-B5A8-43A5-AE19-781409705FC5}" sibTransId="{A2565D59-666C-49E1-A53C-4A9E6F5AD301}"/>
    <dgm:cxn modelId="{977FE6DB-C011-4A63-93DF-3384A45696EF}" srcId="{F83C8629-9D2B-4BED-BFB3-2B9F1B19FFE0}" destId="{ED67B9FB-5797-464A-9577-D845AA783FAB}" srcOrd="0" destOrd="0" parTransId="{0084DB8D-1405-46EE-A79C-A0663EC2B272}" sibTransId="{DE74C194-2217-45F8-9F01-2A2FFD446EB0}"/>
    <dgm:cxn modelId="{B431B79F-0806-4AF9-B3EF-6C76531FC496}" srcId="{96300F67-6A13-4F1D-ACF0-841E26E30858}" destId="{C1BFA51A-3268-4CE5-BDFF-3AA8CC937920}" srcOrd="1" destOrd="0" parTransId="{7FDB1356-466C-483D-B08A-07E9DB832370}" sibTransId="{E1D90447-A2E7-4E5B-9DF7-DAF299CD699F}"/>
    <dgm:cxn modelId="{B188DFC6-A60A-466D-BB12-57BB833ED1A4}" type="presOf" srcId="{ED67B9FB-5797-464A-9577-D845AA783FAB}" destId="{3851956D-E491-451F-A0DD-FE1EAABB237E}" srcOrd="0" destOrd="0" presId="urn:microsoft.com/office/officeart/2005/8/layout/vList5"/>
    <dgm:cxn modelId="{0AD2A9CB-78AC-436A-8202-BF4A3D1D3E7B}" type="presOf" srcId="{135BD831-BB97-4F15-B119-FB42634A31B7}" destId="{52731953-D9D0-4158-A12F-67D83DE620FB}" srcOrd="0" destOrd="0" presId="urn:microsoft.com/office/officeart/2005/8/layout/vList5"/>
    <dgm:cxn modelId="{DBF28C1A-B254-4C6B-B4F9-89089E8759AA}" srcId="{779A86DC-64E2-4450-B28F-48D9FC79D960}" destId="{135BD831-BB97-4F15-B119-FB42634A31B7}" srcOrd="0" destOrd="0" parTransId="{D69C3E4A-96B4-4281-ABF1-E518F7F7E570}" sibTransId="{796751B7-20D2-4CF6-9DD8-69CFE0011897}"/>
    <dgm:cxn modelId="{E05250F1-E83A-4EBE-B94C-67E0A61FFCC2}" type="presOf" srcId="{96300F67-6A13-4F1D-ACF0-841E26E30858}" destId="{10006FC0-6B37-425A-9476-63F35B7AB2B3}" srcOrd="0" destOrd="0" presId="urn:microsoft.com/office/officeart/2005/8/layout/vList5"/>
    <dgm:cxn modelId="{6DC6FFF9-3056-4893-B6C4-829EB0F67D8C}" srcId="{F83C8629-9D2B-4BED-BFB3-2B9F1B19FFE0}" destId="{779A86DC-64E2-4450-B28F-48D9FC79D960}" srcOrd="2" destOrd="0" parTransId="{7BEB82B4-1F78-4609-91EB-7729389528CD}" sibTransId="{F81D1E9B-B1F2-4DC7-A950-1475630ED735}"/>
    <dgm:cxn modelId="{C5959089-AFDC-4D9D-88B6-D58D177E9E38}" srcId="{ED67B9FB-5797-464A-9577-D845AA783FAB}" destId="{CB97CBDD-2B8C-46B0-8C88-99E7EE25D28B}" srcOrd="0" destOrd="0" parTransId="{C01186F9-5478-42EC-8133-AE5BE84DBA05}" sibTransId="{39F06E10-6429-49BF-9063-FA5D9B241819}"/>
    <dgm:cxn modelId="{9F16FF0F-3869-4A79-9984-1433A24577B0}" type="presOf" srcId="{CBE980A0-E523-4010-9CFB-14507471CF27}" destId="{52731953-D9D0-4158-A12F-67D83DE620FB}" srcOrd="0" destOrd="1" presId="urn:microsoft.com/office/officeart/2005/8/layout/vList5"/>
    <dgm:cxn modelId="{A3788CAF-2830-4D5D-B037-CD5357319381}" type="presOf" srcId="{CB97CBDD-2B8C-46B0-8C88-99E7EE25D28B}" destId="{783F895D-5D2E-44F7-8593-B5B53BD8480B}" srcOrd="0" destOrd="0" presId="urn:microsoft.com/office/officeart/2005/8/layout/vList5"/>
    <dgm:cxn modelId="{87DD43AA-6729-4DAD-B866-EEC3F09DEA20}" type="presOf" srcId="{44E5C7D0-CEE7-4C5D-8BDC-E793923B763B}" destId="{BFD28D0B-C0E8-4379-B5B2-431154B0E626}" srcOrd="0" destOrd="0" presId="urn:microsoft.com/office/officeart/2005/8/layout/vList5"/>
    <dgm:cxn modelId="{018ACDC9-1DDA-494D-9011-EC863564BE3C}" type="presOf" srcId="{14F25796-719D-49CE-BC07-2AB120C0DAA3}" destId="{BFD28D0B-C0E8-4379-B5B2-431154B0E626}" srcOrd="0" destOrd="1" presId="urn:microsoft.com/office/officeart/2005/8/layout/vList5"/>
    <dgm:cxn modelId="{7F9AEF7F-415E-4915-BC84-B1BE848131E8}" srcId="{4BDC8DBB-30AE-4581-A4CB-02A8AE60EA31}" destId="{14F25796-719D-49CE-BC07-2AB120C0DAA3}" srcOrd="1" destOrd="0" parTransId="{72F8FB60-6301-4F67-9807-03D64D710421}" sibTransId="{467A5B92-603E-45AF-94EE-F9DB1C6A2D8D}"/>
    <dgm:cxn modelId="{5C8746FC-3086-4450-A65B-E7B85AB1EC74}" type="presOf" srcId="{0D55CEB9-3757-4116-9E5C-FBF03F9BD18D}" destId="{622D90F6-4090-4052-9B80-1F87AE919ECF}" srcOrd="0" destOrd="0" presId="urn:microsoft.com/office/officeart/2005/8/layout/vList5"/>
    <dgm:cxn modelId="{6784264D-BECC-47A9-96AF-4A079FEB3E36}" srcId="{ED67B9FB-5797-464A-9577-D845AA783FAB}" destId="{4EDFB764-6DB9-46BF-8BF4-9D23EEA01CFF}" srcOrd="1" destOrd="0" parTransId="{1FD72EC2-3954-4F93-85A7-D82C7C50BB92}" sibTransId="{F6739AAD-6470-4FCD-BECC-F2B42AD6BCF0}"/>
    <dgm:cxn modelId="{BB2C0BB4-71E5-415C-9A4A-31B6D9CFEC25}" srcId="{96300F67-6A13-4F1D-ACF0-841E26E30858}" destId="{0D55CEB9-3757-4116-9E5C-FBF03F9BD18D}" srcOrd="0" destOrd="0" parTransId="{C884A908-6A21-4C11-93DC-CB5D4126D873}" sibTransId="{6D6C6946-72E8-46DB-ACB8-139EF4B8CD73}"/>
    <dgm:cxn modelId="{C96044F0-A2A2-4964-9F59-270143571370}" type="presOf" srcId="{F83C8629-9D2B-4BED-BFB3-2B9F1B19FFE0}" destId="{E68CF9C4-C635-4AA4-A05B-3E03CD48F507}" srcOrd="0" destOrd="0" presId="urn:microsoft.com/office/officeart/2005/8/layout/vList5"/>
    <dgm:cxn modelId="{E599347F-4912-4F09-8417-CDDF7C353BC0}" type="presOf" srcId="{4EDFB764-6DB9-46BF-8BF4-9D23EEA01CFF}" destId="{783F895D-5D2E-44F7-8593-B5B53BD8480B}" srcOrd="0" destOrd="1" presId="urn:microsoft.com/office/officeart/2005/8/layout/vList5"/>
    <dgm:cxn modelId="{61281483-6E7A-4B54-8C8D-C3D4765021D7}" srcId="{F83C8629-9D2B-4BED-BFB3-2B9F1B19FFE0}" destId="{96300F67-6A13-4F1D-ACF0-841E26E30858}" srcOrd="1" destOrd="0" parTransId="{807149F8-0A89-40A2-B11A-F4981D436980}" sibTransId="{5048D17F-33CA-4379-8B96-E40FCEEDCC35}"/>
    <dgm:cxn modelId="{E79609ED-30FB-40CA-AD38-8635ABA1A3CF}" type="presParOf" srcId="{E68CF9C4-C635-4AA4-A05B-3E03CD48F507}" destId="{20F5D0B3-722D-4BEC-B16F-02DAAF807445}" srcOrd="0" destOrd="0" presId="urn:microsoft.com/office/officeart/2005/8/layout/vList5"/>
    <dgm:cxn modelId="{647C8888-ED6E-46B5-93FD-6207A27EBF09}" type="presParOf" srcId="{20F5D0B3-722D-4BEC-B16F-02DAAF807445}" destId="{3851956D-E491-451F-A0DD-FE1EAABB237E}" srcOrd="0" destOrd="0" presId="urn:microsoft.com/office/officeart/2005/8/layout/vList5"/>
    <dgm:cxn modelId="{813CCF07-70B6-4FC8-89A7-86E67F1FF791}" type="presParOf" srcId="{20F5D0B3-722D-4BEC-B16F-02DAAF807445}" destId="{783F895D-5D2E-44F7-8593-B5B53BD8480B}" srcOrd="1" destOrd="0" presId="urn:microsoft.com/office/officeart/2005/8/layout/vList5"/>
    <dgm:cxn modelId="{DAA8A475-CD9A-4D60-9840-DDE0E9F79459}" type="presParOf" srcId="{E68CF9C4-C635-4AA4-A05B-3E03CD48F507}" destId="{CE6CF1C9-D248-45A1-9AA9-1DEF74B55FD5}" srcOrd="1" destOrd="0" presId="urn:microsoft.com/office/officeart/2005/8/layout/vList5"/>
    <dgm:cxn modelId="{1F9E31AB-7A69-4A6D-8DD3-F0364DDA4584}" type="presParOf" srcId="{E68CF9C4-C635-4AA4-A05B-3E03CD48F507}" destId="{B3214E0A-856A-4E14-8DF7-6D7870E95FFA}" srcOrd="2" destOrd="0" presId="urn:microsoft.com/office/officeart/2005/8/layout/vList5"/>
    <dgm:cxn modelId="{FEAEADD5-277C-4450-95D5-BC419392D57F}" type="presParOf" srcId="{B3214E0A-856A-4E14-8DF7-6D7870E95FFA}" destId="{10006FC0-6B37-425A-9476-63F35B7AB2B3}" srcOrd="0" destOrd="0" presId="urn:microsoft.com/office/officeart/2005/8/layout/vList5"/>
    <dgm:cxn modelId="{FA0CD64C-D2FA-4956-B6A1-B303EBF90172}" type="presParOf" srcId="{B3214E0A-856A-4E14-8DF7-6D7870E95FFA}" destId="{622D90F6-4090-4052-9B80-1F87AE919ECF}" srcOrd="1" destOrd="0" presId="urn:microsoft.com/office/officeart/2005/8/layout/vList5"/>
    <dgm:cxn modelId="{FFEA0EC8-745F-421A-9994-81F84D7E95DD}" type="presParOf" srcId="{E68CF9C4-C635-4AA4-A05B-3E03CD48F507}" destId="{679E56BE-7E8C-4E9F-82FD-906776E88FB2}" srcOrd="3" destOrd="0" presId="urn:microsoft.com/office/officeart/2005/8/layout/vList5"/>
    <dgm:cxn modelId="{49AC53D6-EFC0-452F-B9F2-35EC322E1FA8}" type="presParOf" srcId="{E68CF9C4-C635-4AA4-A05B-3E03CD48F507}" destId="{DC6576CA-DD95-492C-977C-C753BE5DF3D0}" srcOrd="4" destOrd="0" presId="urn:microsoft.com/office/officeart/2005/8/layout/vList5"/>
    <dgm:cxn modelId="{BFCF3CFE-A7E7-49A5-B30C-2ED2B373E774}" type="presParOf" srcId="{DC6576CA-DD95-492C-977C-C753BE5DF3D0}" destId="{C23F9826-F073-49CA-9F20-6B7E51B5A51A}" srcOrd="0" destOrd="0" presId="urn:microsoft.com/office/officeart/2005/8/layout/vList5"/>
    <dgm:cxn modelId="{34512769-F3CC-4311-9A21-299CDEAF0AE4}" type="presParOf" srcId="{DC6576CA-DD95-492C-977C-C753BE5DF3D0}" destId="{52731953-D9D0-4158-A12F-67D83DE620FB}" srcOrd="1" destOrd="0" presId="urn:microsoft.com/office/officeart/2005/8/layout/vList5"/>
    <dgm:cxn modelId="{B1745DCE-A2DC-4CFC-9147-9EE2B90D5D08}" type="presParOf" srcId="{E68CF9C4-C635-4AA4-A05B-3E03CD48F507}" destId="{69808387-CC4D-4B61-9421-C75BAEEA59B9}" srcOrd="5" destOrd="0" presId="urn:microsoft.com/office/officeart/2005/8/layout/vList5"/>
    <dgm:cxn modelId="{CFAB9D1E-CFBC-4A4D-888C-CCF9E826CC6C}" type="presParOf" srcId="{E68CF9C4-C635-4AA4-A05B-3E03CD48F507}" destId="{FB71C28F-4156-4BE4-BE34-8A30149700CC}" srcOrd="6" destOrd="0" presId="urn:microsoft.com/office/officeart/2005/8/layout/vList5"/>
    <dgm:cxn modelId="{0EB33096-670D-4DC4-BA92-D7EF5F067FF2}" type="presParOf" srcId="{FB71C28F-4156-4BE4-BE34-8A30149700CC}" destId="{FF621C88-4B61-4929-AAC0-D104C3EBF4C4}" srcOrd="0" destOrd="0" presId="urn:microsoft.com/office/officeart/2005/8/layout/vList5"/>
    <dgm:cxn modelId="{220883AD-250A-4703-9FF7-D4ED4B2C6F76}" type="presParOf" srcId="{FB71C28F-4156-4BE4-BE34-8A30149700CC}" destId="{BFD28D0B-C0E8-4379-B5B2-431154B0E6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3C8629-9D2B-4BED-BFB3-2B9F1B19FF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81F6BCF-CE85-495B-94CD-EC246B441B31}">
      <dgm:prSet phldrT="[Text]" custT="1"/>
      <dgm:spPr/>
      <dgm:t>
        <a:bodyPr/>
        <a:lstStyle/>
        <a:p>
          <a:r>
            <a:rPr lang="en-US" sz="2800" dirty="0" smtClean="0">
              <a:solidFill>
                <a:schemeClr val="tx1"/>
              </a:solidFill>
            </a:rPr>
            <a:t>Expert Resources</a:t>
          </a:r>
        </a:p>
      </dgm:t>
    </dgm:pt>
    <dgm:pt modelId="{157619B7-4219-4FE8-8CA3-A713286F01D1}" type="parTrans" cxnId="{6E15F559-D0FB-482E-9B24-EDA2642FF115}">
      <dgm:prSet/>
      <dgm:spPr/>
      <dgm:t>
        <a:bodyPr/>
        <a:lstStyle/>
        <a:p>
          <a:endParaRPr lang="en-US"/>
        </a:p>
      </dgm:t>
    </dgm:pt>
    <dgm:pt modelId="{7C581420-2E30-426B-83EC-233C33C7BE7F}" type="sibTrans" cxnId="{6E15F559-D0FB-482E-9B24-EDA2642FF115}">
      <dgm:prSet/>
      <dgm:spPr/>
      <dgm:t>
        <a:bodyPr/>
        <a:lstStyle/>
        <a:p>
          <a:endParaRPr lang="en-US"/>
        </a:p>
      </dgm:t>
    </dgm:pt>
    <dgm:pt modelId="{9E4987B0-2611-4AF0-89E3-58E166B85D8B}">
      <dgm:prSet phldrT="[Text]" custT="1"/>
      <dgm:spPr/>
      <dgm:t>
        <a:bodyPr/>
        <a:lstStyle/>
        <a:p>
          <a:r>
            <a:rPr lang="en-US" sz="2000" dirty="0" smtClean="0"/>
            <a:t>Operations starved for expertise</a:t>
          </a:r>
          <a:endParaRPr lang="en-US" sz="2000" dirty="0"/>
        </a:p>
      </dgm:t>
    </dgm:pt>
    <dgm:pt modelId="{D27A8DF8-7536-4A23-A255-0296235DB185}" type="parTrans" cxnId="{11EE3039-1A43-4772-B9BE-FB08AEB597FA}">
      <dgm:prSet/>
      <dgm:spPr/>
      <dgm:t>
        <a:bodyPr/>
        <a:lstStyle/>
        <a:p>
          <a:endParaRPr lang="en-US"/>
        </a:p>
      </dgm:t>
    </dgm:pt>
    <dgm:pt modelId="{C8AC1010-C7E7-4AFA-99F5-78C43E630F55}" type="sibTrans" cxnId="{11EE3039-1A43-4772-B9BE-FB08AEB597FA}">
      <dgm:prSet/>
      <dgm:spPr/>
      <dgm:t>
        <a:bodyPr/>
        <a:lstStyle/>
        <a:p>
          <a:endParaRPr lang="en-US"/>
        </a:p>
      </dgm:t>
    </dgm:pt>
    <dgm:pt modelId="{3804B317-7168-411C-9866-FD2C14119051}">
      <dgm:prSet phldrT="[Text]" custT="1"/>
      <dgm:spPr/>
      <dgm:t>
        <a:bodyPr/>
        <a:lstStyle/>
        <a:p>
          <a:r>
            <a:rPr lang="en-US" sz="2000" dirty="0" smtClean="0"/>
            <a:t>Skilled employees exiting the industry</a:t>
          </a:r>
          <a:endParaRPr lang="en-US" sz="2000" dirty="0"/>
        </a:p>
      </dgm:t>
    </dgm:pt>
    <dgm:pt modelId="{3B767BC7-1A9D-4515-9660-7FE1A0D93270}" type="parTrans" cxnId="{95402BA5-6F97-40C0-8ECC-6A2231C22967}">
      <dgm:prSet/>
      <dgm:spPr/>
      <dgm:t>
        <a:bodyPr/>
        <a:lstStyle/>
        <a:p>
          <a:endParaRPr lang="en-US"/>
        </a:p>
      </dgm:t>
    </dgm:pt>
    <dgm:pt modelId="{0B455539-EE61-4D21-B20E-C55656BBBDE4}" type="sibTrans" cxnId="{95402BA5-6F97-40C0-8ECC-6A2231C22967}">
      <dgm:prSet/>
      <dgm:spPr/>
      <dgm:t>
        <a:bodyPr/>
        <a:lstStyle/>
        <a:p>
          <a:endParaRPr lang="en-US"/>
        </a:p>
      </dgm:t>
    </dgm:pt>
    <dgm:pt modelId="{E9300ACD-F2FB-4E8B-8E23-1F711C382DAD}">
      <dgm:prSet phldrT="[Text]" custT="1"/>
      <dgm:spPr/>
      <dgm:t>
        <a:bodyPr/>
        <a:lstStyle/>
        <a:p>
          <a:r>
            <a:rPr lang="en-US" sz="2800" dirty="0" smtClean="0">
              <a:solidFill>
                <a:schemeClr val="tx1"/>
              </a:solidFill>
            </a:rPr>
            <a:t>HS &amp; E</a:t>
          </a:r>
          <a:endParaRPr lang="en-US" sz="2800" dirty="0">
            <a:solidFill>
              <a:schemeClr val="tx1"/>
            </a:solidFill>
          </a:endParaRPr>
        </a:p>
      </dgm:t>
    </dgm:pt>
    <dgm:pt modelId="{57F690C5-5DAB-4F71-B01F-C7F32F8CF771}" type="parTrans" cxnId="{DAB97B5B-F22B-4396-A965-0A1A23A6CA8E}">
      <dgm:prSet/>
      <dgm:spPr/>
      <dgm:t>
        <a:bodyPr/>
        <a:lstStyle/>
        <a:p>
          <a:endParaRPr lang="en-US"/>
        </a:p>
      </dgm:t>
    </dgm:pt>
    <dgm:pt modelId="{1DCAB383-B62C-4B82-94A0-BD57258D637D}" type="sibTrans" cxnId="{DAB97B5B-F22B-4396-A965-0A1A23A6CA8E}">
      <dgm:prSet/>
      <dgm:spPr/>
      <dgm:t>
        <a:bodyPr/>
        <a:lstStyle/>
        <a:p>
          <a:endParaRPr lang="en-US"/>
        </a:p>
      </dgm:t>
    </dgm:pt>
    <dgm:pt modelId="{C5782A52-8134-43BF-9B24-53C51D5D6B80}">
      <dgm:prSet phldrT="[Text]" custT="1"/>
      <dgm:spPr/>
      <dgm:t>
        <a:bodyPr/>
        <a:lstStyle/>
        <a:p>
          <a:r>
            <a:rPr lang="en-US" sz="2000" dirty="0" smtClean="0"/>
            <a:t>Driver is to make the work environment a safer place</a:t>
          </a:r>
          <a:endParaRPr lang="en-US" sz="2000" dirty="0"/>
        </a:p>
      </dgm:t>
    </dgm:pt>
    <dgm:pt modelId="{00F175B9-6C4C-478C-A223-864B30C425C5}" type="parTrans" cxnId="{9F9452E7-7709-4872-BADD-B517A125B7B1}">
      <dgm:prSet/>
      <dgm:spPr/>
      <dgm:t>
        <a:bodyPr/>
        <a:lstStyle/>
        <a:p>
          <a:endParaRPr lang="en-US"/>
        </a:p>
      </dgm:t>
    </dgm:pt>
    <dgm:pt modelId="{EB5D467E-5DFD-499F-8E56-D99881B6E78A}" type="sibTrans" cxnId="{9F9452E7-7709-4872-BADD-B517A125B7B1}">
      <dgm:prSet/>
      <dgm:spPr/>
      <dgm:t>
        <a:bodyPr/>
        <a:lstStyle/>
        <a:p>
          <a:endParaRPr lang="en-US"/>
        </a:p>
      </dgm:t>
    </dgm:pt>
    <dgm:pt modelId="{82EA4DC4-E54D-4331-ADB4-EDFDF81FA01B}">
      <dgm:prSet phldrT="[Text]" custT="1"/>
      <dgm:spPr/>
      <dgm:t>
        <a:bodyPr/>
        <a:lstStyle/>
        <a:p>
          <a:r>
            <a:rPr lang="en-US" sz="2000" dirty="0" smtClean="0">
              <a:solidFill>
                <a:srgbClr val="FF0000"/>
              </a:solidFill>
            </a:rPr>
            <a:t>Reduce the number of people in “red zones.”</a:t>
          </a:r>
          <a:endParaRPr lang="en-US" sz="2000" dirty="0">
            <a:solidFill>
              <a:srgbClr val="FF0000"/>
            </a:solidFill>
          </a:endParaRPr>
        </a:p>
      </dgm:t>
    </dgm:pt>
    <dgm:pt modelId="{EABEA85F-3287-4A12-A398-234EFCC8A14A}" type="parTrans" cxnId="{AF978B26-7005-43F1-9909-21351A5ACF7B}">
      <dgm:prSet/>
      <dgm:spPr/>
      <dgm:t>
        <a:bodyPr/>
        <a:lstStyle/>
        <a:p>
          <a:endParaRPr lang="en-US"/>
        </a:p>
      </dgm:t>
    </dgm:pt>
    <dgm:pt modelId="{EA84C506-5264-4C3B-B7C1-C471C63F267E}" type="sibTrans" cxnId="{AF978B26-7005-43F1-9909-21351A5ACF7B}">
      <dgm:prSet/>
      <dgm:spPr/>
      <dgm:t>
        <a:bodyPr/>
        <a:lstStyle/>
        <a:p>
          <a:endParaRPr lang="en-US"/>
        </a:p>
      </dgm:t>
    </dgm:pt>
    <dgm:pt modelId="{E14787B0-0A6E-4D7E-BFD7-A820B9F143B3}">
      <dgm:prSet phldrT="[Text]" custT="1"/>
      <dgm:spPr/>
      <dgm:t>
        <a:bodyPr/>
        <a:lstStyle/>
        <a:p>
          <a:r>
            <a:rPr lang="en-US" sz="2800" dirty="0" smtClean="0">
              <a:solidFill>
                <a:schemeClr val="tx1"/>
              </a:solidFill>
            </a:rPr>
            <a:t>Knowledge Transfer</a:t>
          </a:r>
          <a:endParaRPr lang="en-US" sz="2800" dirty="0">
            <a:solidFill>
              <a:schemeClr val="tx1"/>
            </a:solidFill>
          </a:endParaRPr>
        </a:p>
      </dgm:t>
    </dgm:pt>
    <dgm:pt modelId="{8CB47BD6-D311-44CA-89EF-18F07A8DA717}" type="parTrans" cxnId="{B0BFAF85-964D-4AC9-8AA6-9A3C35447FA8}">
      <dgm:prSet/>
      <dgm:spPr/>
      <dgm:t>
        <a:bodyPr/>
        <a:lstStyle/>
        <a:p>
          <a:endParaRPr lang="en-US"/>
        </a:p>
      </dgm:t>
    </dgm:pt>
    <dgm:pt modelId="{527DEB66-C656-4D91-B102-35045BE821FE}" type="sibTrans" cxnId="{B0BFAF85-964D-4AC9-8AA6-9A3C35447FA8}">
      <dgm:prSet/>
      <dgm:spPr/>
      <dgm:t>
        <a:bodyPr/>
        <a:lstStyle/>
        <a:p>
          <a:endParaRPr lang="en-US"/>
        </a:p>
      </dgm:t>
    </dgm:pt>
    <dgm:pt modelId="{E3AACF1E-33A4-4EE2-AF17-2F8CCB57D654}">
      <dgm:prSet phldrT="[Text]" custT="1"/>
      <dgm:spPr/>
      <dgm:t>
        <a:bodyPr/>
        <a:lstStyle/>
        <a:p>
          <a:r>
            <a:rPr lang="en-US" sz="2000" dirty="0" smtClean="0">
              <a:solidFill>
                <a:srgbClr val="FF0000"/>
              </a:solidFill>
            </a:rPr>
            <a:t>Will make available scarce expert resources</a:t>
          </a:r>
          <a:endParaRPr lang="en-US" sz="2000" dirty="0"/>
        </a:p>
      </dgm:t>
    </dgm:pt>
    <dgm:pt modelId="{78AF1A15-DF06-4B72-8F1F-30E0496FCF2D}" type="parTrans" cxnId="{0EA9522B-A345-4527-BA76-68480A128B22}">
      <dgm:prSet/>
      <dgm:spPr/>
      <dgm:t>
        <a:bodyPr/>
        <a:lstStyle/>
        <a:p>
          <a:endParaRPr lang="en-US"/>
        </a:p>
      </dgm:t>
    </dgm:pt>
    <dgm:pt modelId="{ECDAE8D2-DFDF-4EFE-8F82-14A41EF263C0}" type="sibTrans" cxnId="{0EA9522B-A345-4527-BA76-68480A128B22}">
      <dgm:prSet/>
      <dgm:spPr/>
      <dgm:t>
        <a:bodyPr/>
        <a:lstStyle/>
        <a:p>
          <a:endParaRPr lang="en-US"/>
        </a:p>
      </dgm:t>
    </dgm:pt>
    <dgm:pt modelId="{25E36064-D444-4CF2-87FC-4AE7E629FEF1}">
      <dgm:prSet phldrT="[Text]" custT="1"/>
      <dgm:spPr/>
      <dgm:t>
        <a:bodyPr/>
        <a:lstStyle/>
        <a:p>
          <a:r>
            <a:rPr lang="en-US" sz="2000" dirty="0" smtClean="0">
              <a:solidFill>
                <a:srgbClr val="FF0000"/>
              </a:solidFill>
            </a:rPr>
            <a:t>Transfer knowledge from skilled to new employees</a:t>
          </a:r>
          <a:endParaRPr lang="en-US" sz="2000" dirty="0"/>
        </a:p>
      </dgm:t>
    </dgm:pt>
    <dgm:pt modelId="{8899BD3F-BA46-4140-B08D-00F8CDC657C0}" type="parTrans" cxnId="{7FE87CEA-C8CE-4E16-955C-4C8D4D5EFEBB}">
      <dgm:prSet/>
      <dgm:spPr/>
      <dgm:t>
        <a:bodyPr/>
        <a:lstStyle/>
        <a:p>
          <a:endParaRPr lang="en-US"/>
        </a:p>
      </dgm:t>
    </dgm:pt>
    <dgm:pt modelId="{9621350D-0C42-4402-94D6-5BAD8E5971D7}" type="sibTrans" cxnId="{7FE87CEA-C8CE-4E16-955C-4C8D4D5EFEBB}">
      <dgm:prSet/>
      <dgm:spPr/>
      <dgm:t>
        <a:bodyPr/>
        <a:lstStyle/>
        <a:p>
          <a:endParaRPr lang="en-US"/>
        </a:p>
      </dgm:t>
    </dgm:pt>
    <dgm:pt modelId="{E68CF9C4-C635-4AA4-A05B-3E03CD48F507}" type="pres">
      <dgm:prSet presAssocID="{F83C8629-9D2B-4BED-BFB3-2B9F1B19FFE0}" presName="Name0" presStyleCnt="0">
        <dgm:presLayoutVars>
          <dgm:dir/>
          <dgm:animLvl val="lvl"/>
          <dgm:resizeHandles val="exact"/>
        </dgm:presLayoutVars>
      </dgm:prSet>
      <dgm:spPr/>
      <dgm:t>
        <a:bodyPr/>
        <a:lstStyle/>
        <a:p>
          <a:endParaRPr lang="en-US"/>
        </a:p>
      </dgm:t>
    </dgm:pt>
    <dgm:pt modelId="{FD0CAD13-D951-4152-91B6-9AC9A847F394}" type="pres">
      <dgm:prSet presAssocID="{481F6BCF-CE85-495B-94CD-EC246B441B31}" presName="linNode" presStyleCnt="0"/>
      <dgm:spPr/>
      <dgm:t>
        <a:bodyPr/>
        <a:lstStyle/>
        <a:p>
          <a:endParaRPr lang="en-US"/>
        </a:p>
      </dgm:t>
    </dgm:pt>
    <dgm:pt modelId="{8A3F53DA-BBC9-463C-A1AC-8A13A92C0D52}" type="pres">
      <dgm:prSet presAssocID="{481F6BCF-CE85-495B-94CD-EC246B441B31}" presName="parentText" presStyleLbl="node1" presStyleIdx="0" presStyleCnt="3" custScaleX="66944">
        <dgm:presLayoutVars>
          <dgm:chMax val="1"/>
          <dgm:bulletEnabled val="1"/>
        </dgm:presLayoutVars>
      </dgm:prSet>
      <dgm:spPr/>
      <dgm:t>
        <a:bodyPr/>
        <a:lstStyle/>
        <a:p>
          <a:endParaRPr lang="en-US"/>
        </a:p>
      </dgm:t>
    </dgm:pt>
    <dgm:pt modelId="{726B2519-4CF0-4337-95A7-74EE0A8D9526}" type="pres">
      <dgm:prSet presAssocID="{481F6BCF-CE85-495B-94CD-EC246B441B31}" presName="descendantText" presStyleLbl="alignAccFollowNode1" presStyleIdx="0" presStyleCnt="3" custScaleX="123294">
        <dgm:presLayoutVars>
          <dgm:bulletEnabled val="1"/>
        </dgm:presLayoutVars>
      </dgm:prSet>
      <dgm:spPr/>
      <dgm:t>
        <a:bodyPr/>
        <a:lstStyle/>
        <a:p>
          <a:endParaRPr lang="en-US"/>
        </a:p>
      </dgm:t>
    </dgm:pt>
    <dgm:pt modelId="{B147AE7E-532B-407F-AEEA-98446139E5A9}" type="pres">
      <dgm:prSet presAssocID="{7C581420-2E30-426B-83EC-233C33C7BE7F}" presName="sp" presStyleCnt="0"/>
      <dgm:spPr/>
      <dgm:t>
        <a:bodyPr/>
        <a:lstStyle/>
        <a:p>
          <a:endParaRPr lang="en-US"/>
        </a:p>
      </dgm:t>
    </dgm:pt>
    <dgm:pt modelId="{C0E1718B-2DD5-421F-9455-08BAB892F3BE}" type="pres">
      <dgm:prSet presAssocID="{E14787B0-0A6E-4D7E-BFD7-A820B9F143B3}" presName="linNode" presStyleCnt="0"/>
      <dgm:spPr/>
      <dgm:t>
        <a:bodyPr/>
        <a:lstStyle/>
        <a:p>
          <a:endParaRPr lang="en-US"/>
        </a:p>
      </dgm:t>
    </dgm:pt>
    <dgm:pt modelId="{D7EAF9DA-C69B-4CFA-B677-5DBD1F583B1A}" type="pres">
      <dgm:prSet presAssocID="{E14787B0-0A6E-4D7E-BFD7-A820B9F143B3}" presName="parentText" presStyleLbl="node1" presStyleIdx="1" presStyleCnt="3" custScaleX="66944">
        <dgm:presLayoutVars>
          <dgm:chMax val="1"/>
          <dgm:bulletEnabled val="1"/>
        </dgm:presLayoutVars>
      </dgm:prSet>
      <dgm:spPr/>
      <dgm:t>
        <a:bodyPr/>
        <a:lstStyle/>
        <a:p>
          <a:endParaRPr lang="en-US"/>
        </a:p>
      </dgm:t>
    </dgm:pt>
    <dgm:pt modelId="{F87562CD-FDF3-4B97-9742-5064ED665600}" type="pres">
      <dgm:prSet presAssocID="{E14787B0-0A6E-4D7E-BFD7-A820B9F143B3}" presName="descendantText" presStyleLbl="alignAccFollowNode1" presStyleIdx="1" presStyleCnt="3" custScaleX="123307">
        <dgm:presLayoutVars>
          <dgm:bulletEnabled val="1"/>
        </dgm:presLayoutVars>
      </dgm:prSet>
      <dgm:spPr/>
      <dgm:t>
        <a:bodyPr/>
        <a:lstStyle/>
        <a:p>
          <a:endParaRPr lang="en-US"/>
        </a:p>
      </dgm:t>
    </dgm:pt>
    <dgm:pt modelId="{AFAB57C3-C17A-4489-8C3C-7EDA2FF10B05}" type="pres">
      <dgm:prSet presAssocID="{527DEB66-C656-4D91-B102-35045BE821FE}" presName="sp" presStyleCnt="0"/>
      <dgm:spPr/>
      <dgm:t>
        <a:bodyPr/>
        <a:lstStyle/>
        <a:p>
          <a:endParaRPr lang="en-US"/>
        </a:p>
      </dgm:t>
    </dgm:pt>
    <dgm:pt modelId="{D0967FD3-9CEC-45E5-B674-981B24649D24}" type="pres">
      <dgm:prSet presAssocID="{E9300ACD-F2FB-4E8B-8E23-1F711C382DAD}" presName="linNode" presStyleCnt="0"/>
      <dgm:spPr/>
      <dgm:t>
        <a:bodyPr/>
        <a:lstStyle/>
        <a:p>
          <a:endParaRPr lang="en-US"/>
        </a:p>
      </dgm:t>
    </dgm:pt>
    <dgm:pt modelId="{DDD21A04-B065-4010-A26E-1DEFB58C7A5A}" type="pres">
      <dgm:prSet presAssocID="{E9300ACD-F2FB-4E8B-8E23-1F711C382DAD}" presName="parentText" presStyleLbl="node1" presStyleIdx="2" presStyleCnt="3" custScaleX="75275">
        <dgm:presLayoutVars>
          <dgm:chMax val="1"/>
          <dgm:bulletEnabled val="1"/>
        </dgm:presLayoutVars>
      </dgm:prSet>
      <dgm:spPr/>
      <dgm:t>
        <a:bodyPr/>
        <a:lstStyle/>
        <a:p>
          <a:endParaRPr lang="en-US"/>
        </a:p>
      </dgm:t>
    </dgm:pt>
    <dgm:pt modelId="{6E698F18-DEAC-4CB1-B196-B52A59EEE988}" type="pres">
      <dgm:prSet presAssocID="{E9300ACD-F2FB-4E8B-8E23-1F711C382DAD}" presName="descendantText" presStyleLbl="alignAccFollowNode1" presStyleIdx="2" presStyleCnt="3" custScaleX="138545">
        <dgm:presLayoutVars>
          <dgm:bulletEnabled val="1"/>
        </dgm:presLayoutVars>
      </dgm:prSet>
      <dgm:spPr/>
      <dgm:t>
        <a:bodyPr/>
        <a:lstStyle/>
        <a:p>
          <a:endParaRPr lang="en-US"/>
        </a:p>
      </dgm:t>
    </dgm:pt>
  </dgm:ptLst>
  <dgm:cxnLst>
    <dgm:cxn modelId="{DAB97B5B-F22B-4396-A965-0A1A23A6CA8E}" srcId="{F83C8629-9D2B-4BED-BFB3-2B9F1B19FFE0}" destId="{E9300ACD-F2FB-4E8B-8E23-1F711C382DAD}" srcOrd="2" destOrd="0" parTransId="{57F690C5-5DAB-4F71-B01F-C7F32F8CF771}" sibTransId="{1DCAB383-B62C-4B82-94A0-BD57258D637D}"/>
    <dgm:cxn modelId="{95402BA5-6F97-40C0-8ECC-6A2231C22967}" srcId="{E14787B0-0A6E-4D7E-BFD7-A820B9F143B3}" destId="{3804B317-7168-411C-9866-FD2C14119051}" srcOrd="0" destOrd="0" parTransId="{3B767BC7-1A9D-4515-9660-7FE1A0D93270}" sibTransId="{0B455539-EE61-4D21-B20E-C55656BBBDE4}"/>
    <dgm:cxn modelId="{11EE3039-1A43-4772-B9BE-FB08AEB597FA}" srcId="{481F6BCF-CE85-495B-94CD-EC246B441B31}" destId="{9E4987B0-2611-4AF0-89E3-58E166B85D8B}" srcOrd="0" destOrd="0" parTransId="{D27A8DF8-7536-4A23-A255-0296235DB185}" sibTransId="{C8AC1010-C7E7-4AFA-99F5-78C43E630F55}"/>
    <dgm:cxn modelId="{6E15F559-D0FB-482E-9B24-EDA2642FF115}" srcId="{F83C8629-9D2B-4BED-BFB3-2B9F1B19FFE0}" destId="{481F6BCF-CE85-495B-94CD-EC246B441B31}" srcOrd="0" destOrd="0" parTransId="{157619B7-4219-4FE8-8CA3-A713286F01D1}" sibTransId="{7C581420-2E30-426B-83EC-233C33C7BE7F}"/>
    <dgm:cxn modelId="{9AAF85D0-EEA1-4542-B49B-A7DDDC72273D}" type="presOf" srcId="{F83C8629-9D2B-4BED-BFB3-2B9F1B19FFE0}" destId="{E68CF9C4-C635-4AA4-A05B-3E03CD48F507}" srcOrd="0" destOrd="0" presId="urn:microsoft.com/office/officeart/2005/8/layout/vList5"/>
    <dgm:cxn modelId="{0EA9522B-A345-4527-BA76-68480A128B22}" srcId="{481F6BCF-CE85-495B-94CD-EC246B441B31}" destId="{E3AACF1E-33A4-4EE2-AF17-2F8CCB57D654}" srcOrd="1" destOrd="0" parTransId="{78AF1A15-DF06-4B72-8F1F-30E0496FCF2D}" sibTransId="{ECDAE8D2-DFDF-4EFE-8F82-14A41EF263C0}"/>
    <dgm:cxn modelId="{7A3D3E0B-6420-498E-BB1B-4617844003E0}" type="presOf" srcId="{3804B317-7168-411C-9866-FD2C14119051}" destId="{F87562CD-FDF3-4B97-9742-5064ED665600}" srcOrd="0" destOrd="0" presId="urn:microsoft.com/office/officeart/2005/8/layout/vList5"/>
    <dgm:cxn modelId="{9A09FFAD-563B-47B4-872F-06A46E0C5D32}" type="presOf" srcId="{25E36064-D444-4CF2-87FC-4AE7E629FEF1}" destId="{F87562CD-FDF3-4B97-9742-5064ED665600}" srcOrd="0" destOrd="1" presId="urn:microsoft.com/office/officeart/2005/8/layout/vList5"/>
    <dgm:cxn modelId="{63B52826-29C3-4687-8FBB-1A2F003446E2}" type="presOf" srcId="{481F6BCF-CE85-495B-94CD-EC246B441B31}" destId="{8A3F53DA-BBC9-463C-A1AC-8A13A92C0D52}" srcOrd="0" destOrd="0" presId="urn:microsoft.com/office/officeart/2005/8/layout/vList5"/>
    <dgm:cxn modelId="{F065BD15-C1BC-416E-B780-386AA4FD1830}" type="presOf" srcId="{E9300ACD-F2FB-4E8B-8E23-1F711C382DAD}" destId="{DDD21A04-B065-4010-A26E-1DEFB58C7A5A}" srcOrd="0" destOrd="0" presId="urn:microsoft.com/office/officeart/2005/8/layout/vList5"/>
    <dgm:cxn modelId="{F32C4CE2-F7A5-43E0-840D-CFD685826F56}" type="presOf" srcId="{E14787B0-0A6E-4D7E-BFD7-A820B9F143B3}" destId="{D7EAF9DA-C69B-4CFA-B677-5DBD1F583B1A}" srcOrd="0" destOrd="0" presId="urn:microsoft.com/office/officeart/2005/8/layout/vList5"/>
    <dgm:cxn modelId="{2C34E444-3B12-4A3E-A088-862C55A89E3D}" type="presOf" srcId="{9E4987B0-2611-4AF0-89E3-58E166B85D8B}" destId="{726B2519-4CF0-4337-95A7-74EE0A8D9526}" srcOrd="0" destOrd="0" presId="urn:microsoft.com/office/officeart/2005/8/layout/vList5"/>
    <dgm:cxn modelId="{7FE87CEA-C8CE-4E16-955C-4C8D4D5EFEBB}" srcId="{E14787B0-0A6E-4D7E-BFD7-A820B9F143B3}" destId="{25E36064-D444-4CF2-87FC-4AE7E629FEF1}" srcOrd="1" destOrd="0" parTransId="{8899BD3F-BA46-4140-B08D-00F8CDC657C0}" sibTransId="{9621350D-0C42-4402-94D6-5BAD8E5971D7}"/>
    <dgm:cxn modelId="{4B2EC79B-35E5-4AB7-B1E1-1BDB6CB1660E}" type="presOf" srcId="{C5782A52-8134-43BF-9B24-53C51D5D6B80}" destId="{6E698F18-DEAC-4CB1-B196-B52A59EEE988}" srcOrd="0" destOrd="0" presId="urn:microsoft.com/office/officeart/2005/8/layout/vList5"/>
    <dgm:cxn modelId="{CA40BC2D-75C1-47A9-B209-C36782A0AA37}" type="presOf" srcId="{82EA4DC4-E54D-4331-ADB4-EDFDF81FA01B}" destId="{6E698F18-DEAC-4CB1-B196-B52A59EEE988}" srcOrd="0" destOrd="1" presId="urn:microsoft.com/office/officeart/2005/8/layout/vList5"/>
    <dgm:cxn modelId="{9F9452E7-7709-4872-BADD-B517A125B7B1}" srcId="{E9300ACD-F2FB-4E8B-8E23-1F711C382DAD}" destId="{C5782A52-8134-43BF-9B24-53C51D5D6B80}" srcOrd="0" destOrd="0" parTransId="{00F175B9-6C4C-478C-A223-864B30C425C5}" sibTransId="{EB5D467E-5DFD-499F-8E56-D99881B6E78A}"/>
    <dgm:cxn modelId="{A78F2133-3591-49AA-983D-F9C131844589}" type="presOf" srcId="{E3AACF1E-33A4-4EE2-AF17-2F8CCB57D654}" destId="{726B2519-4CF0-4337-95A7-74EE0A8D9526}" srcOrd="0" destOrd="1" presId="urn:microsoft.com/office/officeart/2005/8/layout/vList5"/>
    <dgm:cxn modelId="{AF978B26-7005-43F1-9909-21351A5ACF7B}" srcId="{E9300ACD-F2FB-4E8B-8E23-1F711C382DAD}" destId="{82EA4DC4-E54D-4331-ADB4-EDFDF81FA01B}" srcOrd="1" destOrd="0" parTransId="{EABEA85F-3287-4A12-A398-234EFCC8A14A}" sibTransId="{EA84C506-5264-4C3B-B7C1-C471C63F267E}"/>
    <dgm:cxn modelId="{B0BFAF85-964D-4AC9-8AA6-9A3C35447FA8}" srcId="{F83C8629-9D2B-4BED-BFB3-2B9F1B19FFE0}" destId="{E14787B0-0A6E-4D7E-BFD7-A820B9F143B3}" srcOrd="1" destOrd="0" parTransId="{8CB47BD6-D311-44CA-89EF-18F07A8DA717}" sibTransId="{527DEB66-C656-4D91-B102-35045BE821FE}"/>
    <dgm:cxn modelId="{CE0070E6-4AC2-4B9A-8520-EBE2A25CFF04}" type="presParOf" srcId="{E68CF9C4-C635-4AA4-A05B-3E03CD48F507}" destId="{FD0CAD13-D951-4152-91B6-9AC9A847F394}" srcOrd="0" destOrd="0" presId="urn:microsoft.com/office/officeart/2005/8/layout/vList5"/>
    <dgm:cxn modelId="{1E5B685C-600A-47A6-A60B-1BE19566CB38}" type="presParOf" srcId="{FD0CAD13-D951-4152-91B6-9AC9A847F394}" destId="{8A3F53DA-BBC9-463C-A1AC-8A13A92C0D52}" srcOrd="0" destOrd="0" presId="urn:microsoft.com/office/officeart/2005/8/layout/vList5"/>
    <dgm:cxn modelId="{9430045F-FC9E-4B9C-AF3B-69BBB6A319CB}" type="presParOf" srcId="{FD0CAD13-D951-4152-91B6-9AC9A847F394}" destId="{726B2519-4CF0-4337-95A7-74EE0A8D9526}" srcOrd="1" destOrd="0" presId="urn:microsoft.com/office/officeart/2005/8/layout/vList5"/>
    <dgm:cxn modelId="{69AB8A24-FCDF-4D87-A6CB-605154298CF5}" type="presParOf" srcId="{E68CF9C4-C635-4AA4-A05B-3E03CD48F507}" destId="{B147AE7E-532B-407F-AEEA-98446139E5A9}" srcOrd="1" destOrd="0" presId="urn:microsoft.com/office/officeart/2005/8/layout/vList5"/>
    <dgm:cxn modelId="{7FEE20AB-EE3D-421E-855F-060844AE1898}" type="presParOf" srcId="{E68CF9C4-C635-4AA4-A05B-3E03CD48F507}" destId="{C0E1718B-2DD5-421F-9455-08BAB892F3BE}" srcOrd="2" destOrd="0" presId="urn:microsoft.com/office/officeart/2005/8/layout/vList5"/>
    <dgm:cxn modelId="{7BFE1BC8-E119-43C4-A33C-026B42B50E35}" type="presParOf" srcId="{C0E1718B-2DD5-421F-9455-08BAB892F3BE}" destId="{D7EAF9DA-C69B-4CFA-B677-5DBD1F583B1A}" srcOrd="0" destOrd="0" presId="urn:microsoft.com/office/officeart/2005/8/layout/vList5"/>
    <dgm:cxn modelId="{FB9BF2D1-E2FE-4F97-B7BB-FF7B32ECCEC6}" type="presParOf" srcId="{C0E1718B-2DD5-421F-9455-08BAB892F3BE}" destId="{F87562CD-FDF3-4B97-9742-5064ED665600}" srcOrd="1" destOrd="0" presId="urn:microsoft.com/office/officeart/2005/8/layout/vList5"/>
    <dgm:cxn modelId="{6B3156C3-3D67-4572-8FC1-422CE98EC0AA}" type="presParOf" srcId="{E68CF9C4-C635-4AA4-A05B-3E03CD48F507}" destId="{AFAB57C3-C17A-4489-8C3C-7EDA2FF10B05}" srcOrd="3" destOrd="0" presId="urn:microsoft.com/office/officeart/2005/8/layout/vList5"/>
    <dgm:cxn modelId="{937CCF84-C53A-483B-8D07-ADD460B82BDC}" type="presParOf" srcId="{E68CF9C4-C635-4AA4-A05B-3E03CD48F507}" destId="{D0967FD3-9CEC-45E5-B674-981B24649D24}" srcOrd="4" destOrd="0" presId="urn:microsoft.com/office/officeart/2005/8/layout/vList5"/>
    <dgm:cxn modelId="{11D77891-B512-4D81-8B0C-BD957E1FB0DB}" type="presParOf" srcId="{D0967FD3-9CEC-45E5-B674-981B24649D24}" destId="{DDD21A04-B065-4010-A26E-1DEFB58C7A5A}" srcOrd="0" destOrd="0" presId="urn:microsoft.com/office/officeart/2005/8/layout/vList5"/>
    <dgm:cxn modelId="{29A46718-C83F-4A02-8B1B-666705C2362D}" type="presParOf" srcId="{D0967FD3-9CEC-45E5-B674-981B24649D24}" destId="{6E698F18-DEAC-4CB1-B196-B52A59EEE98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7D5655-C059-4401-885F-58035FD223D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9E4D0408-D716-4279-8E76-5A165E995108}">
      <dgm:prSet phldrT="[Text]" custT="1"/>
      <dgm:spPr/>
      <dgm:t>
        <a:bodyPr/>
        <a:lstStyle/>
        <a:p>
          <a:r>
            <a:rPr lang="en-US" sz="2800" dirty="0" smtClean="0"/>
            <a:t>Execution</a:t>
          </a:r>
          <a:endParaRPr lang="en-US" sz="2800" dirty="0"/>
        </a:p>
      </dgm:t>
    </dgm:pt>
    <dgm:pt modelId="{ED3446AA-5E75-4C86-B6E8-C9E134BBB4C1}" type="parTrans" cxnId="{F7276E10-2894-427D-81C4-52D55FB80195}">
      <dgm:prSet/>
      <dgm:spPr/>
      <dgm:t>
        <a:bodyPr/>
        <a:lstStyle/>
        <a:p>
          <a:endParaRPr lang="en-US"/>
        </a:p>
      </dgm:t>
    </dgm:pt>
    <dgm:pt modelId="{ABF09E80-0023-4059-9D8C-2B9225ECB6A4}" type="sibTrans" cxnId="{F7276E10-2894-427D-81C4-52D55FB80195}">
      <dgm:prSet/>
      <dgm:spPr/>
      <dgm:t>
        <a:bodyPr/>
        <a:lstStyle/>
        <a:p>
          <a:endParaRPr lang="en-US"/>
        </a:p>
      </dgm:t>
    </dgm:pt>
    <dgm:pt modelId="{32D04C6E-ABAD-4D74-9B18-4BE3DDA65636}">
      <dgm:prSet phldrT="[Text]" custT="1"/>
      <dgm:spPr/>
      <dgm:t>
        <a:bodyPr/>
        <a:lstStyle/>
        <a:p>
          <a:r>
            <a:rPr lang="en-US" sz="2800" dirty="0" smtClean="0"/>
            <a:t>Machine Control</a:t>
          </a:r>
          <a:endParaRPr lang="en-US" sz="2800" dirty="0"/>
        </a:p>
      </dgm:t>
    </dgm:pt>
    <dgm:pt modelId="{81863127-1EA8-4FA9-B9FB-1C9C2F06897D}" type="parTrans" cxnId="{B24ACB0D-B05D-497F-B62E-D268C0586BCE}">
      <dgm:prSet/>
      <dgm:spPr/>
      <dgm:t>
        <a:bodyPr/>
        <a:lstStyle/>
        <a:p>
          <a:endParaRPr lang="en-US"/>
        </a:p>
      </dgm:t>
    </dgm:pt>
    <dgm:pt modelId="{9798FDFE-6B65-4CC2-9B8A-98261730AAEA}" type="sibTrans" cxnId="{B24ACB0D-B05D-497F-B62E-D268C0586BCE}">
      <dgm:prSet/>
      <dgm:spPr/>
      <dgm:t>
        <a:bodyPr/>
        <a:lstStyle/>
        <a:p>
          <a:endParaRPr lang="en-US"/>
        </a:p>
      </dgm:t>
    </dgm:pt>
    <dgm:pt modelId="{51748929-BE82-453F-998F-06A4AD1E8E18}">
      <dgm:prSet phldrT="[Text]" custT="1"/>
      <dgm:spPr/>
      <dgm:t>
        <a:bodyPr/>
        <a:lstStyle/>
        <a:p>
          <a:r>
            <a:rPr lang="en-US" sz="2000" dirty="0" smtClean="0"/>
            <a:t>Machine Control Systems</a:t>
          </a:r>
          <a:endParaRPr lang="en-US" sz="2000" dirty="0"/>
        </a:p>
      </dgm:t>
    </dgm:pt>
    <dgm:pt modelId="{308ECAFC-FAE0-4E63-8343-1599DD633436}" type="parTrans" cxnId="{BE666DE6-5248-4201-BEC9-5860B1177F89}">
      <dgm:prSet/>
      <dgm:spPr/>
      <dgm:t>
        <a:bodyPr/>
        <a:lstStyle/>
        <a:p>
          <a:endParaRPr lang="en-US"/>
        </a:p>
      </dgm:t>
    </dgm:pt>
    <dgm:pt modelId="{9CCFBCF7-5789-4C7F-887D-5A9908A0003B}" type="sibTrans" cxnId="{BE666DE6-5248-4201-BEC9-5860B1177F89}">
      <dgm:prSet/>
      <dgm:spPr/>
      <dgm:t>
        <a:bodyPr/>
        <a:lstStyle/>
        <a:p>
          <a:endParaRPr lang="en-US"/>
        </a:p>
      </dgm:t>
    </dgm:pt>
    <dgm:pt modelId="{39AA3FF1-3AD8-4D0E-B319-CD17998CC711}">
      <dgm:prSet phldrT="[Text]" custT="1"/>
      <dgm:spPr/>
      <dgm:t>
        <a:bodyPr/>
        <a:lstStyle/>
        <a:p>
          <a:pPr>
            <a:spcAft>
              <a:spcPts val="0"/>
            </a:spcAft>
          </a:pPr>
          <a:r>
            <a:rPr lang="en-US" sz="2800" dirty="0" smtClean="0"/>
            <a:t>Well</a:t>
          </a:r>
        </a:p>
        <a:p>
          <a:pPr>
            <a:spcAft>
              <a:spcPts val="0"/>
            </a:spcAft>
          </a:pPr>
          <a:r>
            <a:rPr lang="en-US" sz="2800" dirty="0" smtClean="0"/>
            <a:t>Construction</a:t>
          </a:r>
          <a:endParaRPr lang="en-US" sz="2800" dirty="0"/>
        </a:p>
      </dgm:t>
    </dgm:pt>
    <dgm:pt modelId="{8AB6C3F2-2F50-4445-A1C6-393472078DD3}" type="parTrans" cxnId="{05856C6F-FCF4-46C9-BD53-D3BB901318D8}">
      <dgm:prSet/>
      <dgm:spPr/>
      <dgm:t>
        <a:bodyPr/>
        <a:lstStyle/>
        <a:p>
          <a:endParaRPr lang="en-US"/>
        </a:p>
      </dgm:t>
    </dgm:pt>
    <dgm:pt modelId="{545C1AAA-1818-4BFA-8F04-86B5E9A4BC53}" type="sibTrans" cxnId="{05856C6F-FCF4-46C9-BD53-D3BB901318D8}">
      <dgm:prSet/>
      <dgm:spPr/>
      <dgm:t>
        <a:bodyPr/>
        <a:lstStyle/>
        <a:p>
          <a:endParaRPr lang="en-US"/>
        </a:p>
      </dgm:t>
    </dgm:pt>
    <dgm:pt modelId="{882E9245-5D3B-453E-B29F-E300BA0F0DF1}">
      <dgm:prSet phldrT="[Text]" custT="1"/>
      <dgm:spPr/>
      <dgm:t>
        <a:bodyPr/>
        <a:lstStyle/>
        <a:p>
          <a:r>
            <a:rPr lang="en-US" sz="2000" dirty="0" smtClean="0"/>
            <a:t>Physical Drilling Process</a:t>
          </a:r>
          <a:endParaRPr lang="en-US" sz="2000" dirty="0"/>
        </a:p>
      </dgm:t>
    </dgm:pt>
    <dgm:pt modelId="{22BC5EE4-360A-4386-8E20-A39B4B74DFE3}" type="parTrans" cxnId="{AC9AE651-B839-4026-8212-DDE0E7AC5DB1}">
      <dgm:prSet/>
      <dgm:spPr/>
      <dgm:t>
        <a:bodyPr/>
        <a:lstStyle/>
        <a:p>
          <a:endParaRPr lang="en-US"/>
        </a:p>
      </dgm:t>
    </dgm:pt>
    <dgm:pt modelId="{5A32904E-8E31-485C-A848-70FC95652801}" type="sibTrans" cxnId="{AC9AE651-B839-4026-8212-DDE0E7AC5DB1}">
      <dgm:prSet/>
      <dgm:spPr/>
      <dgm:t>
        <a:bodyPr/>
        <a:lstStyle/>
        <a:p>
          <a:endParaRPr lang="en-US"/>
        </a:p>
      </dgm:t>
    </dgm:pt>
    <dgm:pt modelId="{5D088436-B71D-4FDF-BD73-C9D5A9297624}">
      <dgm:prSet phldrT="[Text]" custT="1"/>
      <dgm:spPr/>
      <dgm:t>
        <a:bodyPr/>
        <a:lstStyle/>
        <a:p>
          <a:r>
            <a:rPr lang="en-US" sz="2800" dirty="0" smtClean="0"/>
            <a:t>Operations</a:t>
          </a:r>
          <a:endParaRPr lang="en-US" sz="2800" dirty="0"/>
        </a:p>
      </dgm:t>
    </dgm:pt>
    <dgm:pt modelId="{5D96F619-B682-41A0-B10E-83C3AD5A1CF7}" type="parTrans" cxnId="{2368AC8B-94C7-4F8A-867C-5D713B5214FA}">
      <dgm:prSet/>
      <dgm:spPr/>
      <dgm:t>
        <a:bodyPr/>
        <a:lstStyle/>
        <a:p>
          <a:endParaRPr lang="en-US"/>
        </a:p>
      </dgm:t>
    </dgm:pt>
    <dgm:pt modelId="{BDDA5C8E-3C7F-4D56-BA02-1173502DDC23}" type="sibTrans" cxnId="{2368AC8B-94C7-4F8A-867C-5D713B5214FA}">
      <dgm:prSet/>
      <dgm:spPr/>
      <dgm:t>
        <a:bodyPr/>
        <a:lstStyle/>
        <a:p>
          <a:endParaRPr lang="en-US"/>
        </a:p>
      </dgm:t>
    </dgm:pt>
    <dgm:pt modelId="{CC53B426-7336-44E1-8E33-999890980DD6}">
      <dgm:prSet phldrT="[Text]" custT="1"/>
      <dgm:spPr/>
      <dgm:t>
        <a:bodyPr/>
        <a:lstStyle/>
        <a:p>
          <a:r>
            <a:rPr lang="en-US" sz="2800" dirty="0" smtClean="0"/>
            <a:t>Enterprise</a:t>
          </a:r>
          <a:endParaRPr lang="en-US" sz="2800" dirty="0"/>
        </a:p>
      </dgm:t>
    </dgm:pt>
    <dgm:pt modelId="{F6549441-FC0B-4DFE-8F8E-43C1DBD209C1}" type="parTrans" cxnId="{F721635F-029C-4D72-83B6-AE8EB04BF6BC}">
      <dgm:prSet/>
      <dgm:spPr/>
      <dgm:t>
        <a:bodyPr/>
        <a:lstStyle/>
        <a:p>
          <a:endParaRPr lang="en-US"/>
        </a:p>
      </dgm:t>
    </dgm:pt>
    <dgm:pt modelId="{D31A8BE1-7B0A-4AEA-A889-32A9803D16FF}" type="sibTrans" cxnId="{F721635F-029C-4D72-83B6-AE8EB04BF6BC}">
      <dgm:prSet/>
      <dgm:spPr/>
      <dgm:t>
        <a:bodyPr/>
        <a:lstStyle/>
        <a:p>
          <a:endParaRPr lang="en-US"/>
        </a:p>
      </dgm:t>
    </dgm:pt>
    <dgm:pt modelId="{9817FCA5-9EC1-4750-94E3-F840B562B114}">
      <dgm:prSet phldrT="[Text]" custT="1"/>
      <dgm:spPr/>
      <dgm:t>
        <a:bodyPr/>
        <a:lstStyle/>
        <a:p>
          <a:r>
            <a:rPr lang="en-US" sz="2000" dirty="0" smtClean="0"/>
            <a:t>Wellsite &amp; Remote Operations</a:t>
          </a:r>
          <a:endParaRPr lang="en-US" sz="2000" dirty="0"/>
        </a:p>
      </dgm:t>
    </dgm:pt>
    <dgm:pt modelId="{EBA20618-2AB6-4753-9E0F-DEF9F1ACF042}" type="parTrans" cxnId="{99348565-178B-4B0E-ADE3-5A854CD2DB9A}">
      <dgm:prSet/>
      <dgm:spPr/>
      <dgm:t>
        <a:bodyPr/>
        <a:lstStyle/>
        <a:p>
          <a:endParaRPr lang="en-US"/>
        </a:p>
      </dgm:t>
    </dgm:pt>
    <dgm:pt modelId="{98F19440-649E-4206-AD96-C84BA754C3C6}" type="sibTrans" cxnId="{99348565-178B-4B0E-ADE3-5A854CD2DB9A}">
      <dgm:prSet/>
      <dgm:spPr/>
      <dgm:t>
        <a:bodyPr/>
        <a:lstStyle/>
        <a:p>
          <a:endParaRPr lang="en-US"/>
        </a:p>
      </dgm:t>
    </dgm:pt>
    <dgm:pt modelId="{C3E06837-86DC-4773-8AAF-0666077C1A45}">
      <dgm:prSet phldrT="[Text]" custT="1"/>
      <dgm:spPr/>
      <dgm:t>
        <a:bodyPr/>
        <a:lstStyle/>
        <a:p>
          <a:r>
            <a:rPr lang="en-US" sz="2000" dirty="0" smtClean="0"/>
            <a:t>Well Design, Budget, Data Repository, </a:t>
          </a:r>
          <a:endParaRPr lang="en-US" sz="2500" dirty="0"/>
        </a:p>
      </dgm:t>
    </dgm:pt>
    <dgm:pt modelId="{D32C45D9-5549-4303-99A6-D51ADB8EB646}" type="parTrans" cxnId="{0D920C6E-B82E-440D-A1FB-98245EED0A73}">
      <dgm:prSet/>
      <dgm:spPr/>
      <dgm:t>
        <a:bodyPr/>
        <a:lstStyle/>
        <a:p>
          <a:endParaRPr lang="en-US"/>
        </a:p>
      </dgm:t>
    </dgm:pt>
    <dgm:pt modelId="{6032CD60-012D-4B27-B47F-119368A3DD63}" type="sibTrans" cxnId="{0D920C6E-B82E-440D-A1FB-98245EED0A73}">
      <dgm:prSet/>
      <dgm:spPr/>
      <dgm:t>
        <a:bodyPr/>
        <a:lstStyle/>
        <a:p>
          <a:endParaRPr lang="en-US"/>
        </a:p>
      </dgm:t>
    </dgm:pt>
    <dgm:pt modelId="{586BDF65-0161-459F-93F7-23B0D3D015D9}">
      <dgm:prSet phldrT="[Text]" custT="1"/>
      <dgm:spPr/>
      <dgm:t>
        <a:bodyPr/>
        <a:lstStyle/>
        <a:p>
          <a:r>
            <a:rPr lang="en-US" sz="2000" smtClean="0"/>
            <a:t>Data mining &amp; analytics</a:t>
          </a:r>
          <a:endParaRPr lang="en-US" sz="2000" dirty="0"/>
        </a:p>
      </dgm:t>
    </dgm:pt>
    <dgm:pt modelId="{0D3348D0-8122-450B-8134-6E7852168B2F}" type="parTrans" cxnId="{B122DA19-91C3-489B-95E4-94978A0CAD3C}">
      <dgm:prSet/>
      <dgm:spPr/>
      <dgm:t>
        <a:bodyPr/>
        <a:lstStyle/>
        <a:p>
          <a:endParaRPr lang="en-US"/>
        </a:p>
      </dgm:t>
    </dgm:pt>
    <dgm:pt modelId="{5EE755BE-1B9E-4015-9CC5-AA847ECCC1C5}" type="sibTrans" cxnId="{B122DA19-91C3-489B-95E4-94978A0CAD3C}">
      <dgm:prSet/>
      <dgm:spPr/>
      <dgm:t>
        <a:bodyPr/>
        <a:lstStyle/>
        <a:p>
          <a:endParaRPr lang="en-US"/>
        </a:p>
      </dgm:t>
    </dgm:pt>
    <dgm:pt modelId="{660BA5C3-8A4F-4FAC-9706-D0CA9E8A7816}">
      <dgm:prSet phldrT="[Text]" custT="1"/>
      <dgm:spPr/>
      <dgm:t>
        <a:bodyPr/>
        <a:lstStyle/>
        <a:p>
          <a:r>
            <a:rPr lang="en-US" sz="2000" smtClean="0"/>
            <a:t>Monitoring, Modeling, Simulation</a:t>
          </a:r>
          <a:endParaRPr lang="en-US" sz="2000" dirty="0"/>
        </a:p>
      </dgm:t>
    </dgm:pt>
    <dgm:pt modelId="{0B74E018-250C-4D74-8F6F-DDB0BE784941}" type="parTrans" cxnId="{16225CB3-8247-4A9E-BAB2-98595725C659}">
      <dgm:prSet/>
      <dgm:spPr/>
      <dgm:t>
        <a:bodyPr/>
        <a:lstStyle/>
        <a:p>
          <a:endParaRPr lang="en-US"/>
        </a:p>
      </dgm:t>
    </dgm:pt>
    <dgm:pt modelId="{716794BA-1A83-4F9F-82DC-ACE4C52AF73A}" type="sibTrans" cxnId="{16225CB3-8247-4A9E-BAB2-98595725C659}">
      <dgm:prSet/>
      <dgm:spPr/>
      <dgm:t>
        <a:bodyPr/>
        <a:lstStyle/>
        <a:p>
          <a:endParaRPr lang="en-US"/>
        </a:p>
      </dgm:t>
    </dgm:pt>
    <dgm:pt modelId="{A11C78A5-688D-4C0C-94CE-767B452041AB}">
      <dgm:prSet phldrT="[Text]" custT="1"/>
      <dgm:spPr/>
      <dgm:t>
        <a:bodyPr/>
        <a:lstStyle/>
        <a:p>
          <a:r>
            <a:rPr lang="en-US" sz="2000" dirty="0" smtClean="0"/>
            <a:t>Process Control Systems</a:t>
          </a:r>
          <a:endParaRPr lang="en-US" sz="2000" dirty="0"/>
        </a:p>
      </dgm:t>
    </dgm:pt>
    <dgm:pt modelId="{5908DAC4-D609-4AA8-836F-0D90F5DD1A0E}" type="parTrans" cxnId="{6F70E29E-237B-46EC-B56D-D1AEB6A5ADFF}">
      <dgm:prSet/>
      <dgm:spPr/>
      <dgm:t>
        <a:bodyPr/>
        <a:lstStyle/>
        <a:p>
          <a:endParaRPr lang="en-US"/>
        </a:p>
      </dgm:t>
    </dgm:pt>
    <dgm:pt modelId="{8670DDC5-6E60-486C-9704-A44A185748CA}" type="sibTrans" cxnId="{6F70E29E-237B-46EC-B56D-D1AEB6A5ADFF}">
      <dgm:prSet/>
      <dgm:spPr/>
      <dgm:t>
        <a:bodyPr/>
        <a:lstStyle/>
        <a:p>
          <a:endParaRPr lang="en-US"/>
        </a:p>
      </dgm:t>
    </dgm:pt>
    <dgm:pt modelId="{557D1507-5D99-4701-AA75-4CCA71857F64}">
      <dgm:prSet phldrT="[Text]" custT="1"/>
      <dgm:spPr/>
      <dgm:t>
        <a:bodyPr/>
        <a:lstStyle/>
        <a:p>
          <a:r>
            <a:rPr lang="en-US" sz="2000" smtClean="0"/>
            <a:t>Onsite Interpretation &amp; Control</a:t>
          </a:r>
          <a:endParaRPr lang="en-US" sz="2000" dirty="0"/>
        </a:p>
      </dgm:t>
    </dgm:pt>
    <dgm:pt modelId="{E19A84EF-DFBB-428F-B485-EC34F5D93ED3}" type="parTrans" cxnId="{85A87295-14DE-4AF0-806D-0B4D4F0D972B}">
      <dgm:prSet/>
      <dgm:spPr/>
      <dgm:t>
        <a:bodyPr/>
        <a:lstStyle/>
        <a:p>
          <a:endParaRPr lang="en-US"/>
        </a:p>
      </dgm:t>
    </dgm:pt>
    <dgm:pt modelId="{B0871F84-E1BF-4815-9027-5CCC744C96DB}" type="sibTrans" cxnId="{85A87295-14DE-4AF0-806D-0B4D4F0D972B}">
      <dgm:prSet/>
      <dgm:spPr/>
      <dgm:t>
        <a:bodyPr/>
        <a:lstStyle/>
        <a:p>
          <a:endParaRPr lang="en-US"/>
        </a:p>
      </dgm:t>
    </dgm:pt>
    <dgm:pt modelId="{713395E6-F2DE-4D68-9830-83371ED5652D}">
      <dgm:prSet phldrT="[Text]" custT="1"/>
      <dgm:spPr/>
      <dgm:t>
        <a:bodyPr/>
        <a:lstStyle/>
        <a:p>
          <a:r>
            <a:rPr lang="en-US" sz="2000" smtClean="0"/>
            <a:t>Instrumentation &amp; Measurement </a:t>
          </a:r>
          <a:endParaRPr lang="en-US" sz="2000" dirty="0"/>
        </a:p>
      </dgm:t>
    </dgm:pt>
    <dgm:pt modelId="{E9F41FF7-9E57-4529-ADF0-779DB5CE7A0B}" type="parTrans" cxnId="{B1188BBE-4CA2-49CA-829D-98CED0553E93}">
      <dgm:prSet/>
      <dgm:spPr/>
      <dgm:t>
        <a:bodyPr/>
        <a:lstStyle/>
        <a:p>
          <a:endParaRPr lang="en-US"/>
        </a:p>
      </dgm:t>
    </dgm:pt>
    <dgm:pt modelId="{CEC913FB-AE6B-4C5B-94B1-0DE8BBA071AF}" type="sibTrans" cxnId="{B1188BBE-4CA2-49CA-829D-98CED0553E93}">
      <dgm:prSet/>
      <dgm:spPr/>
      <dgm:t>
        <a:bodyPr/>
        <a:lstStyle/>
        <a:p>
          <a:endParaRPr lang="en-US"/>
        </a:p>
      </dgm:t>
    </dgm:pt>
    <dgm:pt modelId="{90A92A10-2872-482C-8DE1-503CE13EA4F1}">
      <dgm:prSet phldrT="[Text]" custT="1"/>
      <dgm:spPr/>
      <dgm:t>
        <a:bodyPr/>
        <a:lstStyle/>
        <a:p>
          <a:r>
            <a:rPr lang="en-US" sz="2000" dirty="0" smtClean="0"/>
            <a:t>No Intelligent Sensing</a:t>
          </a:r>
          <a:endParaRPr lang="en-US" sz="2000" dirty="0"/>
        </a:p>
      </dgm:t>
    </dgm:pt>
    <dgm:pt modelId="{37539B9B-4BD9-4447-A4E8-516AF3799B6F}" type="parTrans" cxnId="{A3BCB46A-4960-4491-AD69-376F438CB944}">
      <dgm:prSet/>
      <dgm:spPr/>
      <dgm:t>
        <a:bodyPr/>
        <a:lstStyle/>
        <a:p>
          <a:endParaRPr lang="en-US"/>
        </a:p>
      </dgm:t>
    </dgm:pt>
    <dgm:pt modelId="{12F429D6-822F-4E51-B323-713520514436}" type="sibTrans" cxnId="{A3BCB46A-4960-4491-AD69-376F438CB944}">
      <dgm:prSet/>
      <dgm:spPr/>
      <dgm:t>
        <a:bodyPr/>
        <a:lstStyle/>
        <a:p>
          <a:endParaRPr lang="en-US"/>
        </a:p>
      </dgm:t>
    </dgm:pt>
    <dgm:pt modelId="{B04EF86C-288A-44F9-BCB1-1C653FE742AD}" type="pres">
      <dgm:prSet presAssocID="{CC7D5655-C059-4401-885F-58035FD223DE}" presName="Name0" presStyleCnt="0">
        <dgm:presLayoutVars>
          <dgm:dir/>
          <dgm:animLvl val="lvl"/>
          <dgm:resizeHandles val="exact"/>
        </dgm:presLayoutVars>
      </dgm:prSet>
      <dgm:spPr/>
      <dgm:t>
        <a:bodyPr/>
        <a:lstStyle/>
        <a:p>
          <a:endParaRPr lang="en-US"/>
        </a:p>
      </dgm:t>
    </dgm:pt>
    <dgm:pt modelId="{377FA2CF-1E95-4897-857B-0E989DFAECFB}" type="pres">
      <dgm:prSet presAssocID="{CC53B426-7336-44E1-8E33-999890980DD6}" presName="linNode" presStyleCnt="0"/>
      <dgm:spPr/>
      <dgm:t>
        <a:bodyPr/>
        <a:lstStyle/>
        <a:p>
          <a:endParaRPr lang="en-US"/>
        </a:p>
      </dgm:t>
    </dgm:pt>
    <dgm:pt modelId="{788DDCF4-28AC-47E1-9B8C-F80048668B48}" type="pres">
      <dgm:prSet presAssocID="{CC53B426-7336-44E1-8E33-999890980DD6}" presName="parentText" presStyleLbl="node1" presStyleIdx="0" presStyleCnt="5" custScaleX="85185">
        <dgm:presLayoutVars>
          <dgm:chMax val="1"/>
          <dgm:bulletEnabled val="1"/>
        </dgm:presLayoutVars>
      </dgm:prSet>
      <dgm:spPr/>
      <dgm:t>
        <a:bodyPr/>
        <a:lstStyle/>
        <a:p>
          <a:endParaRPr lang="en-US"/>
        </a:p>
      </dgm:t>
    </dgm:pt>
    <dgm:pt modelId="{5D637BB0-58DD-4AC8-8475-3BE79AD19663}" type="pres">
      <dgm:prSet presAssocID="{CC53B426-7336-44E1-8E33-999890980DD6}" presName="descendantText" presStyleLbl="alignAccFollowNode1" presStyleIdx="0" presStyleCnt="5" custScaleX="107474">
        <dgm:presLayoutVars>
          <dgm:bulletEnabled val="1"/>
        </dgm:presLayoutVars>
      </dgm:prSet>
      <dgm:spPr/>
      <dgm:t>
        <a:bodyPr/>
        <a:lstStyle/>
        <a:p>
          <a:endParaRPr lang="en-US"/>
        </a:p>
      </dgm:t>
    </dgm:pt>
    <dgm:pt modelId="{8D3D838F-1668-4934-AC62-98FAAA91FCF1}" type="pres">
      <dgm:prSet presAssocID="{D31A8BE1-7B0A-4AEA-A889-32A9803D16FF}" presName="sp" presStyleCnt="0"/>
      <dgm:spPr/>
      <dgm:t>
        <a:bodyPr/>
        <a:lstStyle/>
        <a:p>
          <a:endParaRPr lang="en-US"/>
        </a:p>
      </dgm:t>
    </dgm:pt>
    <dgm:pt modelId="{BB53ABE6-6399-4CDD-9E3C-5A4B69423627}" type="pres">
      <dgm:prSet presAssocID="{5D088436-B71D-4FDF-BD73-C9D5A9297624}" presName="linNode" presStyleCnt="0"/>
      <dgm:spPr/>
      <dgm:t>
        <a:bodyPr/>
        <a:lstStyle/>
        <a:p>
          <a:endParaRPr lang="en-US"/>
        </a:p>
      </dgm:t>
    </dgm:pt>
    <dgm:pt modelId="{D6B35CDB-4C73-4348-A7C8-16A4FAABA83E}" type="pres">
      <dgm:prSet presAssocID="{5D088436-B71D-4FDF-BD73-C9D5A9297624}" presName="parentText" presStyleLbl="node1" presStyleIdx="1" presStyleCnt="5" custScaleX="85185">
        <dgm:presLayoutVars>
          <dgm:chMax val="1"/>
          <dgm:bulletEnabled val="1"/>
        </dgm:presLayoutVars>
      </dgm:prSet>
      <dgm:spPr/>
      <dgm:t>
        <a:bodyPr/>
        <a:lstStyle/>
        <a:p>
          <a:endParaRPr lang="en-US"/>
        </a:p>
      </dgm:t>
    </dgm:pt>
    <dgm:pt modelId="{FD529FBB-DC6A-48B2-BC06-4E8DBCF84DEA}" type="pres">
      <dgm:prSet presAssocID="{5D088436-B71D-4FDF-BD73-C9D5A9297624}" presName="descendantText" presStyleLbl="alignAccFollowNode1" presStyleIdx="1" presStyleCnt="5" custScaleX="107474">
        <dgm:presLayoutVars>
          <dgm:bulletEnabled val="1"/>
        </dgm:presLayoutVars>
      </dgm:prSet>
      <dgm:spPr/>
      <dgm:t>
        <a:bodyPr/>
        <a:lstStyle/>
        <a:p>
          <a:endParaRPr lang="en-US"/>
        </a:p>
      </dgm:t>
    </dgm:pt>
    <dgm:pt modelId="{95F7DAAE-8C0B-47EC-BA93-02E723619DEF}" type="pres">
      <dgm:prSet presAssocID="{BDDA5C8E-3C7F-4D56-BA02-1173502DDC23}" presName="sp" presStyleCnt="0"/>
      <dgm:spPr/>
      <dgm:t>
        <a:bodyPr/>
        <a:lstStyle/>
        <a:p>
          <a:endParaRPr lang="en-US"/>
        </a:p>
      </dgm:t>
    </dgm:pt>
    <dgm:pt modelId="{88F5297E-A333-4D67-BBF7-D8DACC2DD56D}" type="pres">
      <dgm:prSet presAssocID="{9E4D0408-D716-4279-8E76-5A165E995108}" presName="linNode" presStyleCnt="0"/>
      <dgm:spPr/>
      <dgm:t>
        <a:bodyPr/>
        <a:lstStyle/>
        <a:p>
          <a:endParaRPr lang="en-US"/>
        </a:p>
      </dgm:t>
    </dgm:pt>
    <dgm:pt modelId="{A13EFD51-D922-4F8D-AA35-ACE97A5E69B3}" type="pres">
      <dgm:prSet presAssocID="{9E4D0408-D716-4279-8E76-5A165E995108}" presName="parentText" presStyleLbl="node1" presStyleIdx="2" presStyleCnt="5" custScaleX="85185">
        <dgm:presLayoutVars>
          <dgm:chMax val="1"/>
          <dgm:bulletEnabled val="1"/>
        </dgm:presLayoutVars>
      </dgm:prSet>
      <dgm:spPr/>
      <dgm:t>
        <a:bodyPr/>
        <a:lstStyle/>
        <a:p>
          <a:endParaRPr lang="en-US"/>
        </a:p>
      </dgm:t>
    </dgm:pt>
    <dgm:pt modelId="{78EC44A4-460E-44ED-A66E-4BC59FB7AE74}" type="pres">
      <dgm:prSet presAssocID="{9E4D0408-D716-4279-8E76-5A165E995108}" presName="descendantText" presStyleLbl="alignAccFollowNode1" presStyleIdx="2" presStyleCnt="5" custScaleX="107474">
        <dgm:presLayoutVars>
          <dgm:bulletEnabled val="1"/>
        </dgm:presLayoutVars>
      </dgm:prSet>
      <dgm:spPr/>
      <dgm:t>
        <a:bodyPr/>
        <a:lstStyle/>
        <a:p>
          <a:endParaRPr lang="en-US"/>
        </a:p>
      </dgm:t>
    </dgm:pt>
    <dgm:pt modelId="{E49BC523-CC22-41AF-A0EF-4BB8ED2B3F9B}" type="pres">
      <dgm:prSet presAssocID="{ABF09E80-0023-4059-9D8C-2B9225ECB6A4}" presName="sp" presStyleCnt="0"/>
      <dgm:spPr/>
      <dgm:t>
        <a:bodyPr/>
        <a:lstStyle/>
        <a:p>
          <a:endParaRPr lang="en-US"/>
        </a:p>
      </dgm:t>
    </dgm:pt>
    <dgm:pt modelId="{BCDF2AB9-0A3F-47F1-A1CD-C2401BD74634}" type="pres">
      <dgm:prSet presAssocID="{32D04C6E-ABAD-4D74-9B18-4BE3DDA65636}" presName="linNode" presStyleCnt="0"/>
      <dgm:spPr/>
      <dgm:t>
        <a:bodyPr/>
        <a:lstStyle/>
        <a:p>
          <a:endParaRPr lang="en-US"/>
        </a:p>
      </dgm:t>
    </dgm:pt>
    <dgm:pt modelId="{10A7A469-CDD8-435E-A186-4A20DA68EA56}" type="pres">
      <dgm:prSet presAssocID="{32D04C6E-ABAD-4D74-9B18-4BE3DDA65636}" presName="parentText" presStyleLbl="node1" presStyleIdx="3" presStyleCnt="5" custScaleX="89765">
        <dgm:presLayoutVars>
          <dgm:chMax val="1"/>
          <dgm:bulletEnabled val="1"/>
        </dgm:presLayoutVars>
      </dgm:prSet>
      <dgm:spPr/>
      <dgm:t>
        <a:bodyPr/>
        <a:lstStyle/>
        <a:p>
          <a:endParaRPr lang="en-US"/>
        </a:p>
      </dgm:t>
    </dgm:pt>
    <dgm:pt modelId="{9330EEEC-EA51-4293-BB28-D84D3C4A1705}" type="pres">
      <dgm:prSet presAssocID="{32D04C6E-ABAD-4D74-9B18-4BE3DDA65636}" presName="descendantText" presStyleLbl="alignAccFollowNode1" presStyleIdx="3" presStyleCnt="5" custScaleX="113849">
        <dgm:presLayoutVars>
          <dgm:bulletEnabled val="1"/>
        </dgm:presLayoutVars>
      </dgm:prSet>
      <dgm:spPr/>
      <dgm:t>
        <a:bodyPr/>
        <a:lstStyle/>
        <a:p>
          <a:endParaRPr lang="en-US"/>
        </a:p>
      </dgm:t>
    </dgm:pt>
    <dgm:pt modelId="{FE84D791-F87C-413C-8522-F05C3E270DA3}" type="pres">
      <dgm:prSet presAssocID="{9798FDFE-6B65-4CC2-9B8A-98261730AAEA}" presName="sp" presStyleCnt="0"/>
      <dgm:spPr/>
      <dgm:t>
        <a:bodyPr/>
        <a:lstStyle/>
        <a:p>
          <a:endParaRPr lang="en-US"/>
        </a:p>
      </dgm:t>
    </dgm:pt>
    <dgm:pt modelId="{C72DBA16-8009-4A40-86D3-0B415C782582}" type="pres">
      <dgm:prSet presAssocID="{39AA3FF1-3AD8-4D0E-B319-CD17998CC711}" presName="linNode" presStyleCnt="0"/>
      <dgm:spPr/>
      <dgm:t>
        <a:bodyPr/>
        <a:lstStyle/>
        <a:p>
          <a:endParaRPr lang="en-US"/>
        </a:p>
      </dgm:t>
    </dgm:pt>
    <dgm:pt modelId="{12898E0D-1278-41BB-B8CE-C790966CA4AC}" type="pres">
      <dgm:prSet presAssocID="{39AA3FF1-3AD8-4D0E-B319-CD17998CC711}" presName="parentText" presStyleLbl="node1" presStyleIdx="4" presStyleCnt="5" custScaleX="94833">
        <dgm:presLayoutVars>
          <dgm:chMax val="1"/>
          <dgm:bulletEnabled val="1"/>
        </dgm:presLayoutVars>
      </dgm:prSet>
      <dgm:spPr/>
      <dgm:t>
        <a:bodyPr/>
        <a:lstStyle/>
        <a:p>
          <a:endParaRPr lang="en-US"/>
        </a:p>
      </dgm:t>
    </dgm:pt>
    <dgm:pt modelId="{C41D6D2C-D94E-44B7-9A9A-027AB82339FB}" type="pres">
      <dgm:prSet presAssocID="{39AA3FF1-3AD8-4D0E-B319-CD17998CC711}" presName="descendantText" presStyleLbl="alignAccFollowNode1" presStyleIdx="4" presStyleCnt="5" custScaleX="120379">
        <dgm:presLayoutVars>
          <dgm:bulletEnabled val="1"/>
        </dgm:presLayoutVars>
      </dgm:prSet>
      <dgm:spPr/>
      <dgm:t>
        <a:bodyPr/>
        <a:lstStyle/>
        <a:p>
          <a:endParaRPr lang="en-US"/>
        </a:p>
      </dgm:t>
    </dgm:pt>
  </dgm:ptLst>
  <dgm:cxnLst>
    <dgm:cxn modelId="{2368AC8B-94C7-4F8A-867C-5D713B5214FA}" srcId="{CC7D5655-C059-4401-885F-58035FD223DE}" destId="{5D088436-B71D-4FDF-BD73-C9D5A9297624}" srcOrd="1" destOrd="0" parTransId="{5D96F619-B682-41A0-B10E-83C3AD5A1CF7}" sibTransId="{BDDA5C8E-3C7F-4D56-BA02-1173502DDC23}"/>
    <dgm:cxn modelId="{99348565-178B-4B0E-ADE3-5A854CD2DB9A}" srcId="{5D088436-B71D-4FDF-BD73-C9D5A9297624}" destId="{9817FCA5-9EC1-4750-94E3-F840B562B114}" srcOrd="0" destOrd="0" parTransId="{EBA20618-2AB6-4753-9E0F-DEF9F1ACF042}" sibTransId="{98F19440-649E-4206-AD96-C84BA754C3C6}"/>
    <dgm:cxn modelId="{F3EC0ABD-A52C-4C20-BD5E-B5D61073421A}" type="presOf" srcId="{C3E06837-86DC-4773-8AAF-0666077C1A45}" destId="{5D637BB0-58DD-4AC8-8475-3BE79AD19663}" srcOrd="0" destOrd="0" presId="urn:microsoft.com/office/officeart/2005/8/layout/vList5"/>
    <dgm:cxn modelId="{7C77454E-2B77-442E-895D-81A20C5CD6B6}" type="presOf" srcId="{586BDF65-0161-459F-93F7-23B0D3D015D9}" destId="{5D637BB0-58DD-4AC8-8475-3BE79AD19663}" srcOrd="0" destOrd="1" presId="urn:microsoft.com/office/officeart/2005/8/layout/vList5"/>
    <dgm:cxn modelId="{8CDE5EB5-5B98-4031-87F9-91B3B5A169BC}" type="presOf" srcId="{90A92A10-2872-482C-8DE1-503CE13EA4F1}" destId="{C41D6D2C-D94E-44B7-9A9A-027AB82339FB}" srcOrd="0" destOrd="1" presId="urn:microsoft.com/office/officeart/2005/8/layout/vList5"/>
    <dgm:cxn modelId="{F7276E10-2894-427D-81C4-52D55FB80195}" srcId="{CC7D5655-C059-4401-885F-58035FD223DE}" destId="{9E4D0408-D716-4279-8E76-5A165E995108}" srcOrd="2" destOrd="0" parTransId="{ED3446AA-5E75-4C86-B6E8-C9E134BBB4C1}" sibTransId="{ABF09E80-0023-4059-9D8C-2B9225ECB6A4}"/>
    <dgm:cxn modelId="{1CADBE4E-DD34-4896-A222-83AAAE8D54AC}" type="presOf" srcId="{CC7D5655-C059-4401-885F-58035FD223DE}" destId="{B04EF86C-288A-44F9-BCB1-1C653FE742AD}" srcOrd="0" destOrd="0" presId="urn:microsoft.com/office/officeart/2005/8/layout/vList5"/>
    <dgm:cxn modelId="{B122DA19-91C3-489B-95E4-94978A0CAD3C}" srcId="{CC53B426-7336-44E1-8E33-999890980DD6}" destId="{586BDF65-0161-459F-93F7-23B0D3D015D9}" srcOrd="1" destOrd="0" parTransId="{0D3348D0-8122-450B-8134-6E7852168B2F}" sibTransId="{5EE755BE-1B9E-4015-9CC5-AA847ECCC1C5}"/>
    <dgm:cxn modelId="{70406591-B8C2-4E41-9AA5-5D3CB95883CD}" type="presOf" srcId="{660BA5C3-8A4F-4FAC-9706-D0CA9E8A7816}" destId="{FD529FBB-DC6A-48B2-BC06-4E8DBCF84DEA}" srcOrd="0" destOrd="1" presId="urn:microsoft.com/office/officeart/2005/8/layout/vList5"/>
    <dgm:cxn modelId="{2C38DBF7-A3F0-4C85-AC2E-B985A5C13221}" type="presOf" srcId="{39AA3FF1-3AD8-4D0E-B319-CD17998CC711}" destId="{12898E0D-1278-41BB-B8CE-C790966CA4AC}" srcOrd="0" destOrd="0" presId="urn:microsoft.com/office/officeart/2005/8/layout/vList5"/>
    <dgm:cxn modelId="{AC9AE651-B839-4026-8212-DDE0E7AC5DB1}" srcId="{39AA3FF1-3AD8-4D0E-B319-CD17998CC711}" destId="{882E9245-5D3B-453E-B29F-E300BA0F0DF1}" srcOrd="0" destOrd="0" parTransId="{22BC5EE4-360A-4386-8E20-A39B4B74DFE3}" sibTransId="{5A32904E-8E31-485C-A848-70FC95652801}"/>
    <dgm:cxn modelId="{B616BA55-E13D-4AD0-91D5-C3EBFF417F96}" type="presOf" srcId="{9817FCA5-9EC1-4750-94E3-F840B562B114}" destId="{FD529FBB-DC6A-48B2-BC06-4E8DBCF84DEA}" srcOrd="0" destOrd="0" presId="urn:microsoft.com/office/officeart/2005/8/layout/vList5"/>
    <dgm:cxn modelId="{60018F63-6CF9-43FE-9703-9A3D67A759F8}" type="presOf" srcId="{A11C78A5-688D-4C0C-94CE-767B452041AB}" destId="{78EC44A4-460E-44ED-A66E-4BC59FB7AE74}" srcOrd="0" destOrd="0" presId="urn:microsoft.com/office/officeart/2005/8/layout/vList5"/>
    <dgm:cxn modelId="{F721635F-029C-4D72-83B6-AE8EB04BF6BC}" srcId="{CC7D5655-C059-4401-885F-58035FD223DE}" destId="{CC53B426-7336-44E1-8E33-999890980DD6}" srcOrd="0" destOrd="0" parTransId="{F6549441-FC0B-4DFE-8F8E-43C1DBD209C1}" sibTransId="{D31A8BE1-7B0A-4AEA-A889-32A9803D16FF}"/>
    <dgm:cxn modelId="{B1188BBE-4CA2-49CA-829D-98CED0553E93}" srcId="{32D04C6E-ABAD-4D74-9B18-4BE3DDA65636}" destId="{713395E6-F2DE-4D68-9830-83371ED5652D}" srcOrd="1" destOrd="0" parTransId="{E9F41FF7-9E57-4529-ADF0-779DB5CE7A0B}" sibTransId="{CEC913FB-AE6B-4C5B-94B1-0DE8BBA071AF}"/>
    <dgm:cxn modelId="{6F70E29E-237B-46EC-B56D-D1AEB6A5ADFF}" srcId="{9E4D0408-D716-4279-8E76-5A165E995108}" destId="{A11C78A5-688D-4C0C-94CE-767B452041AB}" srcOrd="0" destOrd="0" parTransId="{5908DAC4-D609-4AA8-836F-0D90F5DD1A0E}" sibTransId="{8670DDC5-6E60-486C-9704-A44A185748CA}"/>
    <dgm:cxn modelId="{987ED6AB-69D5-46D5-8768-7313944DA906}" type="presOf" srcId="{9E4D0408-D716-4279-8E76-5A165E995108}" destId="{A13EFD51-D922-4F8D-AA35-ACE97A5E69B3}" srcOrd="0" destOrd="0" presId="urn:microsoft.com/office/officeart/2005/8/layout/vList5"/>
    <dgm:cxn modelId="{6FB1C66A-67CA-4273-9375-9A95E68F9691}" type="presOf" srcId="{557D1507-5D99-4701-AA75-4CCA71857F64}" destId="{78EC44A4-460E-44ED-A66E-4BC59FB7AE74}" srcOrd="0" destOrd="1" presId="urn:microsoft.com/office/officeart/2005/8/layout/vList5"/>
    <dgm:cxn modelId="{5E367766-9D5C-47A0-A9BE-187ACF0751DA}" type="presOf" srcId="{51748929-BE82-453F-998F-06A4AD1E8E18}" destId="{9330EEEC-EA51-4293-BB28-D84D3C4A1705}" srcOrd="0" destOrd="0" presId="urn:microsoft.com/office/officeart/2005/8/layout/vList5"/>
    <dgm:cxn modelId="{7EA91C6E-64F6-4E05-A58C-D30D74307B8A}" type="presOf" srcId="{32D04C6E-ABAD-4D74-9B18-4BE3DDA65636}" destId="{10A7A469-CDD8-435E-A186-4A20DA68EA56}" srcOrd="0" destOrd="0" presId="urn:microsoft.com/office/officeart/2005/8/layout/vList5"/>
    <dgm:cxn modelId="{0D920C6E-B82E-440D-A1FB-98245EED0A73}" srcId="{CC53B426-7336-44E1-8E33-999890980DD6}" destId="{C3E06837-86DC-4773-8AAF-0666077C1A45}" srcOrd="0" destOrd="0" parTransId="{D32C45D9-5549-4303-99A6-D51ADB8EB646}" sibTransId="{6032CD60-012D-4B27-B47F-119368A3DD63}"/>
    <dgm:cxn modelId="{A3BCB46A-4960-4491-AD69-376F438CB944}" srcId="{39AA3FF1-3AD8-4D0E-B319-CD17998CC711}" destId="{90A92A10-2872-482C-8DE1-503CE13EA4F1}" srcOrd="1" destOrd="0" parTransId="{37539B9B-4BD9-4447-A4E8-516AF3799B6F}" sibTransId="{12F429D6-822F-4E51-B323-713520514436}"/>
    <dgm:cxn modelId="{16225CB3-8247-4A9E-BAB2-98595725C659}" srcId="{5D088436-B71D-4FDF-BD73-C9D5A9297624}" destId="{660BA5C3-8A4F-4FAC-9706-D0CA9E8A7816}" srcOrd="1" destOrd="0" parTransId="{0B74E018-250C-4D74-8F6F-DDB0BE784941}" sibTransId="{716794BA-1A83-4F9F-82DC-ACE4C52AF73A}"/>
    <dgm:cxn modelId="{B24ACB0D-B05D-497F-B62E-D268C0586BCE}" srcId="{CC7D5655-C059-4401-885F-58035FD223DE}" destId="{32D04C6E-ABAD-4D74-9B18-4BE3DDA65636}" srcOrd="3" destOrd="0" parTransId="{81863127-1EA8-4FA9-B9FB-1C9C2F06897D}" sibTransId="{9798FDFE-6B65-4CC2-9B8A-98261730AAEA}"/>
    <dgm:cxn modelId="{05856C6F-FCF4-46C9-BD53-D3BB901318D8}" srcId="{CC7D5655-C059-4401-885F-58035FD223DE}" destId="{39AA3FF1-3AD8-4D0E-B319-CD17998CC711}" srcOrd="4" destOrd="0" parTransId="{8AB6C3F2-2F50-4445-A1C6-393472078DD3}" sibTransId="{545C1AAA-1818-4BFA-8F04-86B5E9A4BC53}"/>
    <dgm:cxn modelId="{F8D00017-56D1-48E2-A546-79CC57ED0253}" type="presOf" srcId="{5D088436-B71D-4FDF-BD73-C9D5A9297624}" destId="{D6B35CDB-4C73-4348-A7C8-16A4FAABA83E}" srcOrd="0" destOrd="0" presId="urn:microsoft.com/office/officeart/2005/8/layout/vList5"/>
    <dgm:cxn modelId="{BE666DE6-5248-4201-BEC9-5860B1177F89}" srcId="{32D04C6E-ABAD-4D74-9B18-4BE3DDA65636}" destId="{51748929-BE82-453F-998F-06A4AD1E8E18}" srcOrd="0" destOrd="0" parTransId="{308ECAFC-FAE0-4E63-8343-1599DD633436}" sibTransId="{9CCFBCF7-5789-4C7F-887D-5A9908A0003B}"/>
    <dgm:cxn modelId="{47112E9C-731F-45A0-8330-B6222D9D6C9A}" type="presOf" srcId="{882E9245-5D3B-453E-B29F-E300BA0F0DF1}" destId="{C41D6D2C-D94E-44B7-9A9A-027AB82339FB}" srcOrd="0" destOrd="0" presId="urn:microsoft.com/office/officeart/2005/8/layout/vList5"/>
    <dgm:cxn modelId="{3B08A327-6DD5-407E-BF0F-EEAAF5EFD1BF}" type="presOf" srcId="{713395E6-F2DE-4D68-9830-83371ED5652D}" destId="{9330EEEC-EA51-4293-BB28-D84D3C4A1705}" srcOrd="0" destOrd="1" presId="urn:microsoft.com/office/officeart/2005/8/layout/vList5"/>
    <dgm:cxn modelId="{85A87295-14DE-4AF0-806D-0B4D4F0D972B}" srcId="{9E4D0408-D716-4279-8E76-5A165E995108}" destId="{557D1507-5D99-4701-AA75-4CCA71857F64}" srcOrd="1" destOrd="0" parTransId="{E19A84EF-DFBB-428F-B485-EC34F5D93ED3}" sibTransId="{B0871F84-E1BF-4815-9027-5CCC744C96DB}"/>
    <dgm:cxn modelId="{F97FE333-9B30-483A-9968-F3C36AE49A69}" type="presOf" srcId="{CC53B426-7336-44E1-8E33-999890980DD6}" destId="{788DDCF4-28AC-47E1-9B8C-F80048668B48}" srcOrd="0" destOrd="0" presId="urn:microsoft.com/office/officeart/2005/8/layout/vList5"/>
    <dgm:cxn modelId="{CE4030F1-CBD6-4E43-B06D-D2158F39D815}" type="presParOf" srcId="{B04EF86C-288A-44F9-BCB1-1C653FE742AD}" destId="{377FA2CF-1E95-4897-857B-0E989DFAECFB}" srcOrd="0" destOrd="0" presId="urn:microsoft.com/office/officeart/2005/8/layout/vList5"/>
    <dgm:cxn modelId="{512533AD-8002-43D3-9228-3C8842AEDD34}" type="presParOf" srcId="{377FA2CF-1E95-4897-857B-0E989DFAECFB}" destId="{788DDCF4-28AC-47E1-9B8C-F80048668B48}" srcOrd="0" destOrd="0" presId="urn:microsoft.com/office/officeart/2005/8/layout/vList5"/>
    <dgm:cxn modelId="{852B6FA6-AFE6-42F7-92FC-9CCE37F78983}" type="presParOf" srcId="{377FA2CF-1E95-4897-857B-0E989DFAECFB}" destId="{5D637BB0-58DD-4AC8-8475-3BE79AD19663}" srcOrd="1" destOrd="0" presId="urn:microsoft.com/office/officeart/2005/8/layout/vList5"/>
    <dgm:cxn modelId="{5CA21F89-5504-4DB6-AE79-5F9A9629198A}" type="presParOf" srcId="{B04EF86C-288A-44F9-BCB1-1C653FE742AD}" destId="{8D3D838F-1668-4934-AC62-98FAAA91FCF1}" srcOrd="1" destOrd="0" presId="urn:microsoft.com/office/officeart/2005/8/layout/vList5"/>
    <dgm:cxn modelId="{873C6760-E50E-4453-8426-ED6BA3674524}" type="presParOf" srcId="{B04EF86C-288A-44F9-BCB1-1C653FE742AD}" destId="{BB53ABE6-6399-4CDD-9E3C-5A4B69423627}" srcOrd="2" destOrd="0" presId="urn:microsoft.com/office/officeart/2005/8/layout/vList5"/>
    <dgm:cxn modelId="{2850896A-17BA-49EF-B007-CD88580B210E}" type="presParOf" srcId="{BB53ABE6-6399-4CDD-9E3C-5A4B69423627}" destId="{D6B35CDB-4C73-4348-A7C8-16A4FAABA83E}" srcOrd="0" destOrd="0" presId="urn:microsoft.com/office/officeart/2005/8/layout/vList5"/>
    <dgm:cxn modelId="{4E191F11-E39D-47CB-8920-72DAFCE37DFA}" type="presParOf" srcId="{BB53ABE6-6399-4CDD-9E3C-5A4B69423627}" destId="{FD529FBB-DC6A-48B2-BC06-4E8DBCF84DEA}" srcOrd="1" destOrd="0" presId="urn:microsoft.com/office/officeart/2005/8/layout/vList5"/>
    <dgm:cxn modelId="{CAEB6AA5-2F1C-417F-A5E3-29FC2629DE30}" type="presParOf" srcId="{B04EF86C-288A-44F9-BCB1-1C653FE742AD}" destId="{95F7DAAE-8C0B-47EC-BA93-02E723619DEF}" srcOrd="3" destOrd="0" presId="urn:microsoft.com/office/officeart/2005/8/layout/vList5"/>
    <dgm:cxn modelId="{2D2B2560-03BC-4819-825E-2C2E6598C1DF}" type="presParOf" srcId="{B04EF86C-288A-44F9-BCB1-1C653FE742AD}" destId="{88F5297E-A333-4D67-BBF7-D8DACC2DD56D}" srcOrd="4" destOrd="0" presId="urn:microsoft.com/office/officeart/2005/8/layout/vList5"/>
    <dgm:cxn modelId="{558D6F62-6180-41C5-9CD0-70B9815597A7}" type="presParOf" srcId="{88F5297E-A333-4D67-BBF7-D8DACC2DD56D}" destId="{A13EFD51-D922-4F8D-AA35-ACE97A5E69B3}" srcOrd="0" destOrd="0" presId="urn:microsoft.com/office/officeart/2005/8/layout/vList5"/>
    <dgm:cxn modelId="{496C4F0B-A2A1-4324-A6C2-0FA9B2D2FC8E}" type="presParOf" srcId="{88F5297E-A333-4D67-BBF7-D8DACC2DD56D}" destId="{78EC44A4-460E-44ED-A66E-4BC59FB7AE74}" srcOrd="1" destOrd="0" presId="urn:microsoft.com/office/officeart/2005/8/layout/vList5"/>
    <dgm:cxn modelId="{10842AD4-0E72-4C13-8598-C5F62775299C}" type="presParOf" srcId="{B04EF86C-288A-44F9-BCB1-1C653FE742AD}" destId="{E49BC523-CC22-41AF-A0EF-4BB8ED2B3F9B}" srcOrd="5" destOrd="0" presId="urn:microsoft.com/office/officeart/2005/8/layout/vList5"/>
    <dgm:cxn modelId="{1E9CE5AA-436E-4D6E-9895-0EE740A09C33}" type="presParOf" srcId="{B04EF86C-288A-44F9-BCB1-1C653FE742AD}" destId="{BCDF2AB9-0A3F-47F1-A1CD-C2401BD74634}" srcOrd="6" destOrd="0" presId="urn:microsoft.com/office/officeart/2005/8/layout/vList5"/>
    <dgm:cxn modelId="{71B9F4AA-CF88-4D30-86B2-FE97BD90B55F}" type="presParOf" srcId="{BCDF2AB9-0A3F-47F1-A1CD-C2401BD74634}" destId="{10A7A469-CDD8-435E-A186-4A20DA68EA56}" srcOrd="0" destOrd="0" presId="urn:microsoft.com/office/officeart/2005/8/layout/vList5"/>
    <dgm:cxn modelId="{F967C4BC-83EC-4355-BF0A-CFB7221FEB23}" type="presParOf" srcId="{BCDF2AB9-0A3F-47F1-A1CD-C2401BD74634}" destId="{9330EEEC-EA51-4293-BB28-D84D3C4A1705}" srcOrd="1" destOrd="0" presId="urn:microsoft.com/office/officeart/2005/8/layout/vList5"/>
    <dgm:cxn modelId="{8EAC4336-6B20-4436-9F53-D31CB4254EBF}" type="presParOf" srcId="{B04EF86C-288A-44F9-BCB1-1C653FE742AD}" destId="{FE84D791-F87C-413C-8522-F05C3E270DA3}" srcOrd="7" destOrd="0" presId="urn:microsoft.com/office/officeart/2005/8/layout/vList5"/>
    <dgm:cxn modelId="{3D168F0A-AE10-477F-B872-3663B5B33C4B}" type="presParOf" srcId="{B04EF86C-288A-44F9-BCB1-1C653FE742AD}" destId="{C72DBA16-8009-4A40-86D3-0B415C782582}" srcOrd="8" destOrd="0" presId="urn:microsoft.com/office/officeart/2005/8/layout/vList5"/>
    <dgm:cxn modelId="{57304A3E-E5A8-47CD-9295-A066EB80ABF5}" type="presParOf" srcId="{C72DBA16-8009-4A40-86D3-0B415C782582}" destId="{12898E0D-1278-41BB-B8CE-C790966CA4AC}" srcOrd="0" destOrd="0" presId="urn:microsoft.com/office/officeart/2005/8/layout/vList5"/>
    <dgm:cxn modelId="{48E1542F-540F-4B53-A2CD-98D12EDE3AA0}" type="presParOf" srcId="{C72DBA16-8009-4A40-86D3-0B415C782582}" destId="{C41D6D2C-D94E-44B7-9A9A-027AB82339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7D5655-C059-4401-885F-58035FD223D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9E4D0408-D716-4279-8E76-5A165E995108}">
      <dgm:prSet phldrT="[Text]" custT="1"/>
      <dgm:spPr/>
      <dgm:t>
        <a:bodyPr/>
        <a:lstStyle/>
        <a:p>
          <a:r>
            <a:rPr lang="en-US" sz="2800" dirty="0" smtClean="0"/>
            <a:t>Execution</a:t>
          </a:r>
          <a:endParaRPr lang="en-US" sz="2800" dirty="0"/>
        </a:p>
      </dgm:t>
    </dgm:pt>
    <dgm:pt modelId="{ED3446AA-5E75-4C86-B6E8-C9E134BBB4C1}" type="parTrans" cxnId="{F7276E10-2894-427D-81C4-52D55FB80195}">
      <dgm:prSet/>
      <dgm:spPr/>
      <dgm:t>
        <a:bodyPr/>
        <a:lstStyle/>
        <a:p>
          <a:endParaRPr lang="en-US"/>
        </a:p>
      </dgm:t>
    </dgm:pt>
    <dgm:pt modelId="{ABF09E80-0023-4059-9D8C-2B9225ECB6A4}" type="sibTrans" cxnId="{F7276E10-2894-427D-81C4-52D55FB80195}">
      <dgm:prSet/>
      <dgm:spPr/>
      <dgm:t>
        <a:bodyPr/>
        <a:lstStyle/>
        <a:p>
          <a:endParaRPr lang="en-US"/>
        </a:p>
      </dgm:t>
    </dgm:pt>
    <dgm:pt modelId="{32D04C6E-ABAD-4D74-9B18-4BE3DDA65636}">
      <dgm:prSet phldrT="[Text]" custT="1"/>
      <dgm:spPr/>
      <dgm:t>
        <a:bodyPr/>
        <a:lstStyle/>
        <a:p>
          <a:r>
            <a:rPr lang="en-US" sz="2800" dirty="0" smtClean="0"/>
            <a:t>Machine Control</a:t>
          </a:r>
          <a:endParaRPr lang="en-US" sz="2800" dirty="0"/>
        </a:p>
      </dgm:t>
    </dgm:pt>
    <dgm:pt modelId="{81863127-1EA8-4FA9-B9FB-1C9C2F06897D}" type="parTrans" cxnId="{B24ACB0D-B05D-497F-B62E-D268C0586BCE}">
      <dgm:prSet/>
      <dgm:spPr/>
      <dgm:t>
        <a:bodyPr/>
        <a:lstStyle/>
        <a:p>
          <a:endParaRPr lang="en-US"/>
        </a:p>
      </dgm:t>
    </dgm:pt>
    <dgm:pt modelId="{9798FDFE-6B65-4CC2-9B8A-98261730AAEA}" type="sibTrans" cxnId="{B24ACB0D-B05D-497F-B62E-D268C0586BCE}">
      <dgm:prSet/>
      <dgm:spPr/>
      <dgm:t>
        <a:bodyPr/>
        <a:lstStyle/>
        <a:p>
          <a:endParaRPr lang="en-US"/>
        </a:p>
      </dgm:t>
    </dgm:pt>
    <dgm:pt modelId="{51748929-BE82-453F-998F-06A4AD1E8E18}">
      <dgm:prSet phldrT="[Text]" custT="1"/>
      <dgm:spPr/>
      <dgm:t>
        <a:bodyPr/>
        <a:lstStyle/>
        <a:p>
          <a:r>
            <a:rPr lang="en-US" sz="2000" dirty="0" smtClean="0"/>
            <a:t>Machine Control Systems</a:t>
          </a:r>
          <a:endParaRPr lang="en-US" sz="2000" dirty="0"/>
        </a:p>
      </dgm:t>
    </dgm:pt>
    <dgm:pt modelId="{308ECAFC-FAE0-4E63-8343-1599DD633436}" type="parTrans" cxnId="{BE666DE6-5248-4201-BEC9-5860B1177F89}">
      <dgm:prSet/>
      <dgm:spPr/>
      <dgm:t>
        <a:bodyPr/>
        <a:lstStyle/>
        <a:p>
          <a:endParaRPr lang="en-US"/>
        </a:p>
      </dgm:t>
    </dgm:pt>
    <dgm:pt modelId="{9CCFBCF7-5789-4C7F-887D-5A9908A0003B}" type="sibTrans" cxnId="{BE666DE6-5248-4201-BEC9-5860B1177F89}">
      <dgm:prSet/>
      <dgm:spPr/>
      <dgm:t>
        <a:bodyPr/>
        <a:lstStyle/>
        <a:p>
          <a:endParaRPr lang="en-US"/>
        </a:p>
      </dgm:t>
    </dgm:pt>
    <dgm:pt modelId="{39AA3FF1-3AD8-4D0E-B319-CD17998CC711}">
      <dgm:prSet phldrT="[Text]" custT="1"/>
      <dgm:spPr/>
      <dgm:t>
        <a:bodyPr/>
        <a:lstStyle/>
        <a:p>
          <a:pPr>
            <a:spcAft>
              <a:spcPts val="0"/>
            </a:spcAft>
          </a:pPr>
          <a:r>
            <a:rPr lang="en-US" sz="2800" dirty="0" smtClean="0"/>
            <a:t>Well</a:t>
          </a:r>
        </a:p>
        <a:p>
          <a:pPr>
            <a:spcAft>
              <a:spcPts val="0"/>
            </a:spcAft>
          </a:pPr>
          <a:r>
            <a:rPr lang="en-US" sz="2800" dirty="0" smtClean="0"/>
            <a:t>Construction</a:t>
          </a:r>
          <a:endParaRPr lang="en-US" sz="2800" dirty="0"/>
        </a:p>
      </dgm:t>
    </dgm:pt>
    <dgm:pt modelId="{8AB6C3F2-2F50-4445-A1C6-393472078DD3}" type="parTrans" cxnId="{05856C6F-FCF4-46C9-BD53-D3BB901318D8}">
      <dgm:prSet/>
      <dgm:spPr/>
      <dgm:t>
        <a:bodyPr/>
        <a:lstStyle/>
        <a:p>
          <a:endParaRPr lang="en-US"/>
        </a:p>
      </dgm:t>
    </dgm:pt>
    <dgm:pt modelId="{545C1AAA-1818-4BFA-8F04-86B5E9A4BC53}" type="sibTrans" cxnId="{05856C6F-FCF4-46C9-BD53-D3BB901318D8}">
      <dgm:prSet/>
      <dgm:spPr/>
      <dgm:t>
        <a:bodyPr/>
        <a:lstStyle/>
        <a:p>
          <a:endParaRPr lang="en-US"/>
        </a:p>
      </dgm:t>
    </dgm:pt>
    <dgm:pt modelId="{882E9245-5D3B-453E-B29F-E300BA0F0DF1}">
      <dgm:prSet phldrT="[Text]" custT="1"/>
      <dgm:spPr/>
      <dgm:t>
        <a:bodyPr/>
        <a:lstStyle/>
        <a:p>
          <a:r>
            <a:rPr lang="en-US" sz="2000" dirty="0" smtClean="0"/>
            <a:t>Physical Drilling Process</a:t>
          </a:r>
          <a:endParaRPr lang="en-US" sz="2000" dirty="0"/>
        </a:p>
      </dgm:t>
    </dgm:pt>
    <dgm:pt modelId="{22BC5EE4-360A-4386-8E20-A39B4B74DFE3}" type="parTrans" cxnId="{AC9AE651-B839-4026-8212-DDE0E7AC5DB1}">
      <dgm:prSet/>
      <dgm:spPr/>
      <dgm:t>
        <a:bodyPr/>
        <a:lstStyle/>
        <a:p>
          <a:endParaRPr lang="en-US"/>
        </a:p>
      </dgm:t>
    </dgm:pt>
    <dgm:pt modelId="{5A32904E-8E31-485C-A848-70FC95652801}" type="sibTrans" cxnId="{AC9AE651-B839-4026-8212-DDE0E7AC5DB1}">
      <dgm:prSet/>
      <dgm:spPr/>
      <dgm:t>
        <a:bodyPr/>
        <a:lstStyle/>
        <a:p>
          <a:endParaRPr lang="en-US"/>
        </a:p>
      </dgm:t>
    </dgm:pt>
    <dgm:pt modelId="{5D088436-B71D-4FDF-BD73-C9D5A9297624}">
      <dgm:prSet phldrT="[Text]" custT="1"/>
      <dgm:spPr/>
      <dgm:t>
        <a:bodyPr/>
        <a:lstStyle/>
        <a:p>
          <a:r>
            <a:rPr lang="en-US" sz="2800" dirty="0" smtClean="0"/>
            <a:t>Operations</a:t>
          </a:r>
          <a:endParaRPr lang="en-US" sz="2800" dirty="0"/>
        </a:p>
      </dgm:t>
    </dgm:pt>
    <dgm:pt modelId="{5D96F619-B682-41A0-B10E-83C3AD5A1CF7}" type="parTrans" cxnId="{2368AC8B-94C7-4F8A-867C-5D713B5214FA}">
      <dgm:prSet/>
      <dgm:spPr/>
      <dgm:t>
        <a:bodyPr/>
        <a:lstStyle/>
        <a:p>
          <a:endParaRPr lang="en-US"/>
        </a:p>
      </dgm:t>
    </dgm:pt>
    <dgm:pt modelId="{BDDA5C8E-3C7F-4D56-BA02-1173502DDC23}" type="sibTrans" cxnId="{2368AC8B-94C7-4F8A-867C-5D713B5214FA}">
      <dgm:prSet/>
      <dgm:spPr/>
      <dgm:t>
        <a:bodyPr/>
        <a:lstStyle/>
        <a:p>
          <a:endParaRPr lang="en-US"/>
        </a:p>
      </dgm:t>
    </dgm:pt>
    <dgm:pt modelId="{CC53B426-7336-44E1-8E33-999890980DD6}">
      <dgm:prSet phldrT="[Text]" custT="1"/>
      <dgm:spPr/>
      <dgm:t>
        <a:bodyPr/>
        <a:lstStyle/>
        <a:p>
          <a:r>
            <a:rPr lang="en-US" sz="2800" dirty="0" smtClean="0"/>
            <a:t>Enterprise</a:t>
          </a:r>
          <a:endParaRPr lang="en-US" sz="2800" dirty="0"/>
        </a:p>
      </dgm:t>
    </dgm:pt>
    <dgm:pt modelId="{F6549441-FC0B-4DFE-8F8E-43C1DBD209C1}" type="parTrans" cxnId="{F721635F-029C-4D72-83B6-AE8EB04BF6BC}">
      <dgm:prSet/>
      <dgm:spPr/>
      <dgm:t>
        <a:bodyPr/>
        <a:lstStyle/>
        <a:p>
          <a:endParaRPr lang="en-US"/>
        </a:p>
      </dgm:t>
    </dgm:pt>
    <dgm:pt modelId="{D31A8BE1-7B0A-4AEA-A889-32A9803D16FF}" type="sibTrans" cxnId="{F721635F-029C-4D72-83B6-AE8EB04BF6BC}">
      <dgm:prSet/>
      <dgm:spPr/>
      <dgm:t>
        <a:bodyPr/>
        <a:lstStyle/>
        <a:p>
          <a:endParaRPr lang="en-US"/>
        </a:p>
      </dgm:t>
    </dgm:pt>
    <dgm:pt modelId="{9817FCA5-9EC1-4750-94E3-F840B562B114}">
      <dgm:prSet phldrT="[Text]" custT="1"/>
      <dgm:spPr/>
      <dgm:t>
        <a:bodyPr/>
        <a:lstStyle/>
        <a:p>
          <a:r>
            <a:rPr lang="en-US" sz="2000" dirty="0" smtClean="0"/>
            <a:t>Wellsite &amp; Remote Operations</a:t>
          </a:r>
          <a:endParaRPr lang="en-US" sz="2000" dirty="0"/>
        </a:p>
      </dgm:t>
    </dgm:pt>
    <dgm:pt modelId="{EBA20618-2AB6-4753-9E0F-DEF9F1ACF042}" type="parTrans" cxnId="{99348565-178B-4B0E-ADE3-5A854CD2DB9A}">
      <dgm:prSet/>
      <dgm:spPr/>
      <dgm:t>
        <a:bodyPr/>
        <a:lstStyle/>
        <a:p>
          <a:endParaRPr lang="en-US"/>
        </a:p>
      </dgm:t>
    </dgm:pt>
    <dgm:pt modelId="{98F19440-649E-4206-AD96-C84BA754C3C6}" type="sibTrans" cxnId="{99348565-178B-4B0E-ADE3-5A854CD2DB9A}">
      <dgm:prSet/>
      <dgm:spPr/>
      <dgm:t>
        <a:bodyPr/>
        <a:lstStyle/>
        <a:p>
          <a:endParaRPr lang="en-US"/>
        </a:p>
      </dgm:t>
    </dgm:pt>
    <dgm:pt modelId="{C3E06837-86DC-4773-8AAF-0666077C1A45}">
      <dgm:prSet phldrT="[Text]" custT="1"/>
      <dgm:spPr/>
      <dgm:t>
        <a:bodyPr/>
        <a:lstStyle/>
        <a:p>
          <a:r>
            <a:rPr lang="en-US" sz="2000" dirty="0" smtClean="0"/>
            <a:t>Well Design, Budget, Data Repository, </a:t>
          </a:r>
          <a:endParaRPr lang="en-US" sz="2500" dirty="0"/>
        </a:p>
      </dgm:t>
    </dgm:pt>
    <dgm:pt modelId="{D32C45D9-5549-4303-99A6-D51ADB8EB646}" type="parTrans" cxnId="{0D920C6E-B82E-440D-A1FB-98245EED0A73}">
      <dgm:prSet/>
      <dgm:spPr/>
      <dgm:t>
        <a:bodyPr/>
        <a:lstStyle/>
        <a:p>
          <a:endParaRPr lang="en-US"/>
        </a:p>
      </dgm:t>
    </dgm:pt>
    <dgm:pt modelId="{6032CD60-012D-4B27-B47F-119368A3DD63}" type="sibTrans" cxnId="{0D920C6E-B82E-440D-A1FB-98245EED0A73}">
      <dgm:prSet/>
      <dgm:spPr/>
      <dgm:t>
        <a:bodyPr/>
        <a:lstStyle/>
        <a:p>
          <a:endParaRPr lang="en-US"/>
        </a:p>
      </dgm:t>
    </dgm:pt>
    <dgm:pt modelId="{586BDF65-0161-459F-93F7-23B0D3D015D9}">
      <dgm:prSet phldrT="[Text]" custT="1"/>
      <dgm:spPr/>
      <dgm:t>
        <a:bodyPr/>
        <a:lstStyle/>
        <a:p>
          <a:r>
            <a:rPr lang="en-US" sz="2000" smtClean="0"/>
            <a:t>Data mining &amp; analytics</a:t>
          </a:r>
          <a:endParaRPr lang="en-US" sz="2000" dirty="0"/>
        </a:p>
      </dgm:t>
    </dgm:pt>
    <dgm:pt modelId="{0D3348D0-8122-450B-8134-6E7852168B2F}" type="parTrans" cxnId="{B122DA19-91C3-489B-95E4-94978A0CAD3C}">
      <dgm:prSet/>
      <dgm:spPr/>
      <dgm:t>
        <a:bodyPr/>
        <a:lstStyle/>
        <a:p>
          <a:endParaRPr lang="en-US"/>
        </a:p>
      </dgm:t>
    </dgm:pt>
    <dgm:pt modelId="{5EE755BE-1B9E-4015-9CC5-AA847ECCC1C5}" type="sibTrans" cxnId="{B122DA19-91C3-489B-95E4-94978A0CAD3C}">
      <dgm:prSet/>
      <dgm:spPr/>
      <dgm:t>
        <a:bodyPr/>
        <a:lstStyle/>
        <a:p>
          <a:endParaRPr lang="en-US"/>
        </a:p>
      </dgm:t>
    </dgm:pt>
    <dgm:pt modelId="{660BA5C3-8A4F-4FAC-9706-D0CA9E8A7816}">
      <dgm:prSet phldrT="[Text]" custT="1"/>
      <dgm:spPr/>
      <dgm:t>
        <a:bodyPr/>
        <a:lstStyle/>
        <a:p>
          <a:r>
            <a:rPr lang="en-US" sz="2000" smtClean="0"/>
            <a:t>Monitoring, Modeling, Simulation</a:t>
          </a:r>
          <a:endParaRPr lang="en-US" sz="2000" dirty="0"/>
        </a:p>
      </dgm:t>
    </dgm:pt>
    <dgm:pt modelId="{0B74E018-250C-4D74-8F6F-DDB0BE784941}" type="parTrans" cxnId="{16225CB3-8247-4A9E-BAB2-98595725C659}">
      <dgm:prSet/>
      <dgm:spPr/>
      <dgm:t>
        <a:bodyPr/>
        <a:lstStyle/>
        <a:p>
          <a:endParaRPr lang="en-US"/>
        </a:p>
      </dgm:t>
    </dgm:pt>
    <dgm:pt modelId="{716794BA-1A83-4F9F-82DC-ACE4C52AF73A}" type="sibTrans" cxnId="{16225CB3-8247-4A9E-BAB2-98595725C659}">
      <dgm:prSet/>
      <dgm:spPr/>
      <dgm:t>
        <a:bodyPr/>
        <a:lstStyle/>
        <a:p>
          <a:endParaRPr lang="en-US"/>
        </a:p>
      </dgm:t>
    </dgm:pt>
    <dgm:pt modelId="{A11C78A5-688D-4C0C-94CE-767B452041AB}">
      <dgm:prSet phldrT="[Text]" custT="1"/>
      <dgm:spPr/>
      <dgm:t>
        <a:bodyPr/>
        <a:lstStyle/>
        <a:p>
          <a:r>
            <a:rPr lang="en-US" sz="2000" dirty="0" smtClean="0"/>
            <a:t>Process Control Systems</a:t>
          </a:r>
          <a:endParaRPr lang="en-US" sz="2000" dirty="0"/>
        </a:p>
      </dgm:t>
    </dgm:pt>
    <dgm:pt modelId="{5908DAC4-D609-4AA8-836F-0D90F5DD1A0E}" type="parTrans" cxnId="{6F70E29E-237B-46EC-B56D-D1AEB6A5ADFF}">
      <dgm:prSet/>
      <dgm:spPr/>
      <dgm:t>
        <a:bodyPr/>
        <a:lstStyle/>
        <a:p>
          <a:endParaRPr lang="en-US"/>
        </a:p>
      </dgm:t>
    </dgm:pt>
    <dgm:pt modelId="{8670DDC5-6E60-486C-9704-A44A185748CA}" type="sibTrans" cxnId="{6F70E29E-237B-46EC-B56D-D1AEB6A5ADFF}">
      <dgm:prSet/>
      <dgm:spPr/>
      <dgm:t>
        <a:bodyPr/>
        <a:lstStyle/>
        <a:p>
          <a:endParaRPr lang="en-US"/>
        </a:p>
      </dgm:t>
    </dgm:pt>
    <dgm:pt modelId="{557D1507-5D99-4701-AA75-4CCA71857F64}">
      <dgm:prSet phldrT="[Text]" custT="1"/>
      <dgm:spPr/>
      <dgm:t>
        <a:bodyPr/>
        <a:lstStyle/>
        <a:p>
          <a:r>
            <a:rPr lang="en-US" sz="2000" smtClean="0"/>
            <a:t>Onsite Interpretation &amp; Control</a:t>
          </a:r>
          <a:endParaRPr lang="en-US" sz="2000" dirty="0"/>
        </a:p>
      </dgm:t>
    </dgm:pt>
    <dgm:pt modelId="{E19A84EF-DFBB-428F-B485-EC34F5D93ED3}" type="parTrans" cxnId="{85A87295-14DE-4AF0-806D-0B4D4F0D972B}">
      <dgm:prSet/>
      <dgm:spPr/>
      <dgm:t>
        <a:bodyPr/>
        <a:lstStyle/>
        <a:p>
          <a:endParaRPr lang="en-US"/>
        </a:p>
      </dgm:t>
    </dgm:pt>
    <dgm:pt modelId="{B0871F84-E1BF-4815-9027-5CCC744C96DB}" type="sibTrans" cxnId="{85A87295-14DE-4AF0-806D-0B4D4F0D972B}">
      <dgm:prSet/>
      <dgm:spPr/>
      <dgm:t>
        <a:bodyPr/>
        <a:lstStyle/>
        <a:p>
          <a:endParaRPr lang="en-US"/>
        </a:p>
      </dgm:t>
    </dgm:pt>
    <dgm:pt modelId="{713395E6-F2DE-4D68-9830-83371ED5652D}">
      <dgm:prSet phldrT="[Text]" custT="1"/>
      <dgm:spPr/>
      <dgm:t>
        <a:bodyPr/>
        <a:lstStyle/>
        <a:p>
          <a:r>
            <a:rPr lang="en-US" sz="2000" smtClean="0"/>
            <a:t>Instrumentation &amp; Measurement </a:t>
          </a:r>
          <a:endParaRPr lang="en-US" sz="2000" dirty="0"/>
        </a:p>
      </dgm:t>
    </dgm:pt>
    <dgm:pt modelId="{E9F41FF7-9E57-4529-ADF0-779DB5CE7A0B}" type="parTrans" cxnId="{B1188BBE-4CA2-49CA-829D-98CED0553E93}">
      <dgm:prSet/>
      <dgm:spPr/>
      <dgm:t>
        <a:bodyPr/>
        <a:lstStyle/>
        <a:p>
          <a:endParaRPr lang="en-US"/>
        </a:p>
      </dgm:t>
    </dgm:pt>
    <dgm:pt modelId="{CEC913FB-AE6B-4C5B-94B1-0DE8BBA071AF}" type="sibTrans" cxnId="{B1188BBE-4CA2-49CA-829D-98CED0553E93}">
      <dgm:prSet/>
      <dgm:spPr/>
      <dgm:t>
        <a:bodyPr/>
        <a:lstStyle/>
        <a:p>
          <a:endParaRPr lang="en-US"/>
        </a:p>
      </dgm:t>
    </dgm:pt>
    <dgm:pt modelId="{90A92A10-2872-482C-8DE1-503CE13EA4F1}">
      <dgm:prSet phldrT="[Text]" custT="1"/>
      <dgm:spPr/>
      <dgm:t>
        <a:bodyPr/>
        <a:lstStyle/>
        <a:p>
          <a:r>
            <a:rPr lang="en-US" sz="2000" dirty="0" smtClean="0"/>
            <a:t>No Intelligent Sensing</a:t>
          </a:r>
          <a:endParaRPr lang="en-US" sz="2000" dirty="0"/>
        </a:p>
      </dgm:t>
    </dgm:pt>
    <dgm:pt modelId="{37539B9B-4BD9-4447-A4E8-516AF3799B6F}" type="parTrans" cxnId="{A3BCB46A-4960-4491-AD69-376F438CB944}">
      <dgm:prSet/>
      <dgm:spPr/>
      <dgm:t>
        <a:bodyPr/>
        <a:lstStyle/>
        <a:p>
          <a:endParaRPr lang="en-US"/>
        </a:p>
      </dgm:t>
    </dgm:pt>
    <dgm:pt modelId="{12F429D6-822F-4E51-B323-713520514436}" type="sibTrans" cxnId="{A3BCB46A-4960-4491-AD69-376F438CB944}">
      <dgm:prSet/>
      <dgm:spPr/>
      <dgm:t>
        <a:bodyPr/>
        <a:lstStyle/>
        <a:p>
          <a:endParaRPr lang="en-US"/>
        </a:p>
      </dgm:t>
    </dgm:pt>
    <dgm:pt modelId="{B04EF86C-288A-44F9-BCB1-1C653FE742AD}" type="pres">
      <dgm:prSet presAssocID="{CC7D5655-C059-4401-885F-58035FD223DE}" presName="Name0" presStyleCnt="0">
        <dgm:presLayoutVars>
          <dgm:dir/>
          <dgm:animLvl val="lvl"/>
          <dgm:resizeHandles val="exact"/>
        </dgm:presLayoutVars>
      </dgm:prSet>
      <dgm:spPr/>
      <dgm:t>
        <a:bodyPr/>
        <a:lstStyle/>
        <a:p>
          <a:endParaRPr lang="en-US"/>
        </a:p>
      </dgm:t>
    </dgm:pt>
    <dgm:pt modelId="{377FA2CF-1E95-4897-857B-0E989DFAECFB}" type="pres">
      <dgm:prSet presAssocID="{CC53B426-7336-44E1-8E33-999890980DD6}" presName="linNode" presStyleCnt="0"/>
      <dgm:spPr/>
      <dgm:t>
        <a:bodyPr/>
        <a:lstStyle/>
        <a:p>
          <a:endParaRPr lang="en-US"/>
        </a:p>
      </dgm:t>
    </dgm:pt>
    <dgm:pt modelId="{788DDCF4-28AC-47E1-9B8C-F80048668B48}" type="pres">
      <dgm:prSet presAssocID="{CC53B426-7336-44E1-8E33-999890980DD6}" presName="parentText" presStyleLbl="node1" presStyleIdx="0" presStyleCnt="5" custScaleX="85185">
        <dgm:presLayoutVars>
          <dgm:chMax val="1"/>
          <dgm:bulletEnabled val="1"/>
        </dgm:presLayoutVars>
      </dgm:prSet>
      <dgm:spPr/>
      <dgm:t>
        <a:bodyPr/>
        <a:lstStyle/>
        <a:p>
          <a:endParaRPr lang="en-US"/>
        </a:p>
      </dgm:t>
    </dgm:pt>
    <dgm:pt modelId="{5D637BB0-58DD-4AC8-8475-3BE79AD19663}" type="pres">
      <dgm:prSet presAssocID="{CC53B426-7336-44E1-8E33-999890980DD6}" presName="descendantText" presStyleLbl="alignAccFollowNode1" presStyleIdx="0" presStyleCnt="5" custScaleX="107474">
        <dgm:presLayoutVars>
          <dgm:bulletEnabled val="1"/>
        </dgm:presLayoutVars>
      </dgm:prSet>
      <dgm:spPr/>
      <dgm:t>
        <a:bodyPr/>
        <a:lstStyle/>
        <a:p>
          <a:endParaRPr lang="en-US"/>
        </a:p>
      </dgm:t>
    </dgm:pt>
    <dgm:pt modelId="{8D3D838F-1668-4934-AC62-98FAAA91FCF1}" type="pres">
      <dgm:prSet presAssocID="{D31A8BE1-7B0A-4AEA-A889-32A9803D16FF}" presName="sp" presStyleCnt="0"/>
      <dgm:spPr/>
      <dgm:t>
        <a:bodyPr/>
        <a:lstStyle/>
        <a:p>
          <a:endParaRPr lang="en-US"/>
        </a:p>
      </dgm:t>
    </dgm:pt>
    <dgm:pt modelId="{BB53ABE6-6399-4CDD-9E3C-5A4B69423627}" type="pres">
      <dgm:prSet presAssocID="{5D088436-B71D-4FDF-BD73-C9D5A9297624}" presName="linNode" presStyleCnt="0"/>
      <dgm:spPr/>
      <dgm:t>
        <a:bodyPr/>
        <a:lstStyle/>
        <a:p>
          <a:endParaRPr lang="en-US"/>
        </a:p>
      </dgm:t>
    </dgm:pt>
    <dgm:pt modelId="{D6B35CDB-4C73-4348-A7C8-16A4FAABA83E}" type="pres">
      <dgm:prSet presAssocID="{5D088436-B71D-4FDF-BD73-C9D5A9297624}" presName="parentText" presStyleLbl="node1" presStyleIdx="1" presStyleCnt="5" custScaleX="85185">
        <dgm:presLayoutVars>
          <dgm:chMax val="1"/>
          <dgm:bulletEnabled val="1"/>
        </dgm:presLayoutVars>
      </dgm:prSet>
      <dgm:spPr/>
      <dgm:t>
        <a:bodyPr/>
        <a:lstStyle/>
        <a:p>
          <a:endParaRPr lang="en-US"/>
        </a:p>
      </dgm:t>
    </dgm:pt>
    <dgm:pt modelId="{FD529FBB-DC6A-48B2-BC06-4E8DBCF84DEA}" type="pres">
      <dgm:prSet presAssocID="{5D088436-B71D-4FDF-BD73-C9D5A9297624}" presName="descendantText" presStyleLbl="alignAccFollowNode1" presStyleIdx="1" presStyleCnt="5" custScaleX="107474">
        <dgm:presLayoutVars>
          <dgm:bulletEnabled val="1"/>
        </dgm:presLayoutVars>
      </dgm:prSet>
      <dgm:spPr/>
      <dgm:t>
        <a:bodyPr/>
        <a:lstStyle/>
        <a:p>
          <a:endParaRPr lang="en-US"/>
        </a:p>
      </dgm:t>
    </dgm:pt>
    <dgm:pt modelId="{95F7DAAE-8C0B-47EC-BA93-02E723619DEF}" type="pres">
      <dgm:prSet presAssocID="{BDDA5C8E-3C7F-4D56-BA02-1173502DDC23}" presName="sp" presStyleCnt="0"/>
      <dgm:spPr/>
      <dgm:t>
        <a:bodyPr/>
        <a:lstStyle/>
        <a:p>
          <a:endParaRPr lang="en-US"/>
        </a:p>
      </dgm:t>
    </dgm:pt>
    <dgm:pt modelId="{88F5297E-A333-4D67-BBF7-D8DACC2DD56D}" type="pres">
      <dgm:prSet presAssocID="{9E4D0408-D716-4279-8E76-5A165E995108}" presName="linNode" presStyleCnt="0"/>
      <dgm:spPr/>
      <dgm:t>
        <a:bodyPr/>
        <a:lstStyle/>
        <a:p>
          <a:endParaRPr lang="en-US"/>
        </a:p>
      </dgm:t>
    </dgm:pt>
    <dgm:pt modelId="{A13EFD51-D922-4F8D-AA35-ACE97A5E69B3}" type="pres">
      <dgm:prSet presAssocID="{9E4D0408-D716-4279-8E76-5A165E995108}" presName="parentText" presStyleLbl="node1" presStyleIdx="2" presStyleCnt="5" custScaleX="85185">
        <dgm:presLayoutVars>
          <dgm:chMax val="1"/>
          <dgm:bulletEnabled val="1"/>
        </dgm:presLayoutVars>
      </dgm:prSet>
      <dgm:spPr/>
      <dgm:t>
        <a:bodyPr/>
        <a:lstStyle/>
        <a:p>
          <a:endParaRPr lang="en-US"/>
        </a:p>
      </dgm:t>
    </dgm:pt>
    <dgm:pt modelId="{78EC44A4-460E-44ED-A66E-4BC59FB7AE74}" type="pres">
      <dgm:prSet presAssocID="{9E4D0408-D716-4279-8E76-5A165E995108}" presName="descendantText" presStyleLbl="alignAccFollowNode1" presStyleIdx="2" presStyleCnt="5" custScaleX="107474">
        <dgm:presLayoutVars>
          <dgm:bulletEnabled val="1"/>
        </dgm:presLayoutVars>
      </dgm:prSet>
      <dgm:spPr/>
      <dgm:t>
        <a:bodyPr/>
        <a:lstStyle/>
        <a:p>
          <a:endParaRPr lang="en-US"/>
        </a:p>
      </dgm:t>
    </dgm:pt>
    <dgm:pt modelId="{E49BC523-CC22-41AF-A0EF-4BB8ED2B3F9B}" type="pres">
      <dgm:prSet presAssocID="{ABF09E80-0023-4059-9D8C-2B9225ECB6A4}" presName="sp" presStyleCnt="0"/>
      <dgm:spPr/>
      <dgm:t>
        <a:bodyPr/>
        <a:lstStyle/>
        <a:p>
          <a:endParaRPr lang="en-US"/>
        </a:p>
      </dgm:t>
    </dgm:pt>
    <dgm:pt modelId="{BCDF2AB9-0A3F-47F1-A1CD-C2401BD74634}" type="pres">
      <dgm:prSet presAssocID="{32D04C6E-ABAD-4D74-9B18-4BE3DDA65636}" presName="linNode" presStyleCnt="0"/>
      <dgm:spPr/>
      <dgm:t>
        <a:bodyPr/>
        <a:lstStyle/>
        <a:p>
          <a:endParaRPr lang="en-US"/>
        </a:p>
      </dgm:t>
    </dgm:pt>
    <dgm:pt modelId="{10A7A469-CDD8-435E-A186-4A20DA68EA56}" type="pres">
      <dgm:prSet presAssocID="{32D04C6E-ABAD-4D74-9B18-4BE3DDA65636}" presName="parentText" presStyleLbl="node1" presStyleIdx="3" presStyleCnt="5" custScaleX="89765">
        <dgm:presLayoutVars>
          <dgm:chMax val="1"/>
          <dgm:bulletEnabled val="1"/>
        </dgm:presLayoutVars>
      </dgm:prSet>
      <dgm:spPr/>
      <dgm:t>
        <a:bodyPr/>
        <a:lstStyle/>
        <a:p>
          <a:endParaRPr lang="en-US"/>
        </a:p>
      </dgm:t>
    </dgm:pt>
    <dgm:pt modelId="{9330EEEC-EA51-4293-BB28-D84D3C4A1705}" type="pres">
      <dgm:prSet presAssocID="{32D04C6E-ABAD-4D74-9B18-4BE3DDA65636}" presName="descendantText" presStyleLbl="alignAccFollowNode1" presStyleIdx="3" presStyleCnt="5" custScaleX="113849">
        <dgm:presLayoutVars>
          <dgm:bulletEnabled val="1"/>
        </dgm:presLayoutVars>
      </dgm:prSet>
      <dgm:spPr/>
      <dgm:t>
        <a:bodyPr/>
        <a:lstStyle/>
        <a:p>
          <a:endParaRPr lang="en-US"/>
        </a:p>
      </dgm:t>
    </dgm:pt>
    <dgm:pt modelId="{FE84D791-F87C-413C-8522-F05C3E270DA3}" type="pres">
      <dgm:prSet presAssocID="{9798FDFE-6B65-4CC2-9B8A-98261730AAEA}" presName="sp" presStyleCnt="0"/>
      <dgm:spPr/>
      <dgm:t>
        <a:bodyPr/>
        <a:lstStyle/>
        <a:p>
          <a:endParaRPr lang="en-US"/>
        </a:p>
      </dgm:t>
    </dgm:pt>
    <dgm:pt modelId="{C72DBA16-8009-4A40-86D3-0B415C782582}" type="pres">
      <dgm:prSet presAssocID="{39AA3FF1-3AD8-4D0E-B319-CD17998CC711}" presName="linNode" presStyleCnt="0"/>
      <dgm:spPr/>
      <dgm:t>
        <a:bodyPr/>
        <a:lstStyle/>
        <a:p>
          <a:endParaRPr lang="en-US"/>
        </a:p>
      </dgm:t>
    </dgm:pt>
    <dgm:pt modelId="{12898E0D-1278-41BB-B8CE-C790966CA4AC}" type="pres">
      <dgm:prSet presAssocID="{39AA3FF1-3AD8-4D0E-B319-CD17998CC711}" presName="parentText" presStyleLbl="node1" presStyleIdx="4" presStyleCnt="5" custScaleX="94833">
        <dgm:presLayoutVars>
          <dgm:chMax val="1"/>
          <dgm:bulletEnabled val="1"/>
        </dgm:presLayoutVars>
      </dgm:prSet>
      <dgm:spPr/>
      <dgm:t>
        <a:bodyPr/>
        <a:lstStyle/>
        <a:p>
          <a:endParaRPr lang="en-US"/>
        </a:p>
      </dgm:t>
    </dgm:pt>
    <dgm:pt modelId="{C41D6D2C-D94E-44B7-9A9A-027AB82339FB}" type="pres">
      <dgm:prSet presAssocID="{39AA3FF1-3AD8-4D0E-B319-CD17998CC711}" presName="descendantText" presStyleLbl="alignAccFollowNode1" presStyleIdx="4" presStyleCnt="5" custScaleX="120379">
        <dgm:presLayoutVars>
          <dgm:bulletEnabled val="1"/>
        </dgm:presLayoutVars>
      </dgm:prSet>
      <dgm:spPr/>
      <dgm:t>
        <a:bodyPr/>
        <a:lstStyle/>
        <a:p>
          <a:endParaRPr lang="en-US"/>
        </a:p>
      </dgm:t>
    </dgm:pt>
  </dgm:ptLst>
  <dgm:cxnLst>
    <dgm:cxn modelId="{20D9D224-47A8-4ACB-8D75-FDCE37409F6D}" type="presOf" srcId="{C3E06837-86DC-4773-8AAF-0666077C1A45}" destId="{5D637BB0-58DD-4AC8-8475-3BE79AD19663}" srcOrd="0" destOrd="0" presId="urn:microsoft.com/office/officeart/2005/8/layout/vList5"/>
    <dgm:cxn modelId="{01CDF2D7-7213-4FCB-BA19-3226F1361D78}" type="presOf" srcId="{9E4D0408-D716-4279-8E76-5A165E995108}" destId="{A13EFD51-D922-4F8D-AA35-ACE97A5E69B3}" srcOrd="0" destOrd="0" presId="urn:microsoft.com/office/officeart/2005/8/layout/vList5"/>
    <dgm:cxn modelId="{C1258442-4152-4A4C-8553-C7D4011747EA}" type="presOf" srcId="{A11C78A5-688D-4C0C-94CE-767B452041AB}" destId="{78EC44A4-460E-44ED-A66E-4BC59FB7AE74}" srcOrd="0" destOrd="0" presId="urn:microsoft.com/office/officeart/2005/8/layout/vList5"/>
    <dgm:cxn modelId="{2368AC8B-94C7-4F8A-867C-5D713B5214FA}" srcId="{CC7D5655-C059-4401-885F-58035FD223DE}" destId="{5D088436-B71D-4FDF-BD73-C9D5A9297624}" srcOrd="1" destOrd="0" parTransId="{5D96F619-B682-41A0-B10E-83C3AD5A1CF7}" sibTransId="{BDDA5C8E-3C7F-4D56-BA02-1173502DDC23}"/>
    <dgm:cxn modelId="{99348565-178B-4B0E-ADE3-5A854CD2DB9A}" srcId="{5D088436-B71D-4FDF-BD73-C9D5A9297624}" destId="{9817FCA5-9EC1-4750-94E3-F840B562B114}" srcOrd="0" destOrd="0" parTransId="{EBA20618-2AB6-4753-9E0F-DEF9F1ACF042}" sibTransId="{98F19440-649E-4206-AD96-C84BA754C3C6}"/>
    <dgm:cxn modelId="{C229BE8B-3A46-400D-B8B9-5EDE08CE83D3}" type="presOf" srcId="{32D04C6E-ABAD-4D74-9B18-4BE3DDA65636}" destId="{10A7A469-CDD8-435E-A186-4A20DA68EA56}" srcOrd="0" destOrd="0" presId="urn:microsoft.com/office/officeart/2005/8/layout/vList5"/>
    <dgm:cxn modelId="{F7276E10-2894-427D-81C4-52D55FB80195}" srcId="{CC7D5655-C059-4401-885F-58035FD223DE}" destId="{9E4D0408-D716-4279-8E76-5A165E995108}" srcOrd="2" destOrd="0" parTransId="{ED3446AA-5E75-4C86-B6E8-C9E134BBB4C1}" sibTransId="{ABF09E80-0023-4059-9D8C-2B9225ECB6A4}"/>
    <dgm:cxn modelId="{2AF3828D-4B24-42D0-B517-F87ADB373F9C}" type="presOf" srcId="{5D088436-B71D-4FDF-BD73-C9D5A9297624}" destId="{D6B35CDB-4C73-4348-A7C8-16A4FAABA83E}" srcOrd="0" destOrd="0" presId="urn:microsoft.com/office/officeart/2005/8/layout/vList5"/>
    <dgm:cxn modelId="{7D544B12-3B4F-47DB-BCC8-124AFEFB2819}" type="presOf" srcId="{713395E6-F2DE-4D68-9830-83371ED5652D}" destId="{9330EEEC-EA51-4293-BB28-D84D3C4A1705}" srcOrd="0" destOrd="1" presId="urn:microsoft.com/office/officeart/2005/8/layout/vList5"/>
    <dgm:cxn modelId="{B122DA19-91C3-489B-95E4-94978A0CAD3C}" srcId="{CC53B426-7336-44E1-8E33-999890980DD6}" destId="{586BDF65-0161-459F-93F7-23B0D3D015D9}" srcOrd="1" destOrd="0" parTransId="{0D3348D0-8122-450B-8134-6E7852168B2F}" sibTransId="{5EE755BE-1B9E-4015-9CC5-AA847ECCC1C5}"/>
    <dgm:cxn modelId="{BC60536D-C776-48D5-BDAF-C9E151A6CC7A}" type="presOf" srcId="{9817FCA5-9EC1-4750-94E3-F840B562B114}" destId="{FD529FBB-DC6A-48B2-BC06-4E8DBCF84DEA}" srcOrd="0" destOrd="0" presId="urn:microsoft.com/office/officeart/2005/8/layout/vList5"/>
    <dgm:cxn modelId="{6087C780-A5A9-44C1-9700-58B3338FFB0D}" type="presOf" srcId="{39AA3FF1-3AD8-4D0E-B319-CD17998CC711}" destId="{12898E0D-1278-41BB-B8CE-C790966CA4AC}" srcOrd="0" destOrd="0" presId="urn:microsoft.com/office/officeart/2005/8/layout/vList5"/>
    <dgm:cxn modelId="{08C237AB-F5BD-46F1-8374-537DE140263E}" type="presOf" srcId="{CC53B426-7336-44E1-8E33-999890980DD6}" destId="{788DDCF4-28AC-47E1-9B8C-F80048668B48}" srcOrd="0" destOrd="0" presId="urn:microsoft.com/office/officeart/2005/8/layout/vList5"/>
    <dgm:cxn modelId="{AC9AE651-B839-4026-8212-DDE0E7AC5DB1}" srcId="{39AA3FF1-3AD8-4D0E-B319-CD17998CC711}" destId="{882E9245-5D3B-453E-B29F-E300BA0F0DF1}" srcOrd="0" destOrd="0" parTransId="{22BC5EE4-360A-4386-8E20-A39B4B74DFE3}" sibTransId="{5A32904E-8E31-485C-A848-70FC95652801}"/>
    <dgm:cxn modelId="{B1188BBE-4CA2-49CA-829D-98CED0553E93}" srcId="{32D04C6E-ABAD-4D74-9B18-4BE3DDA65636}" destId="{713395E6-F2DE-4D68-9830-83371ED5652D}" srcOrd="1" destOrd="0" parTransId="{E9F41FF7-9E57-4529-ADF0-779DB5CE7A0B}" sibTransId="{CEC913FB-AE6B-4C5B-94B1-0DE8BBA071AF}"/>
    <dgm:cxn modelId="{F721635F-029C-4D72-83B6-AE8EB04BF6BC}" srcId="{CC7D5655-C059-4401-885F-58035FD223DE}" destId="{CC53B426-7336-44E1-8E33-999890980DD6}" srcOrd="0" destOrd="0" parTransId="{F6549441-FC0B-4DFE-8F8E-43C1DBD209C1}" sibTransId="{D31A8BE1-7B0A-4AEA-A889-32A9803D16FF}"/>
    <dgm:cxn modelId="{6F70E29E-237B-46EC-B56D-D1AEB6A5ADFF}" srcId="{9E4D0408-D716-4279-8E76-5A165E995108}" destId="{A11C78A5-688D-4C0C-94CE-767B452041AB}" srcOrd="0" destOrd="0" parTransId="{5908DAC4-D609-4AA8-836F-0D90F5DD1A0E}" sibTransId="{8670DDC5-6E60-486C-9704-A44A185748CA}"/>
    <dgm:cxn modelId="{0D920C6E-B82E-440D-A1FB-98245EED0A73}" srcId="{CC53B426-7336-44E1-8E33-999890980DD6}" destId="{C3E06837-86DC-4773-8AAF-0666077C1A45}" srcOrd="0" destOrd="0" parTransId="{D32C45D9-5549-4303-99A6-D51ADB8EB646}" sibTransId="{6032CD60-012D-4B27-B47F-119368A3DD63}"/>
    <dgm:cxn modelId="{A3BCB46A-4960-4491-AD69-376F438CB944}" srcId="{39AA3FF1-3AD8-4D0E-B319-CD17998CC711}" destId="{90A92A10-2872-482C-8DE1-503CE13EA4F1}" srcOrd="1" destOrd="0" parTransId="{37539B9B-4BD9-4447-A4E8-516AF3799B6F}" sibTransId="{12F429D6-822F-4E51-B323-713520514436}"/>
    <dgm:cxn modelId="{16225CB3-8247-4A9E-BAB2-98595725C659}" srcId="{5D088436-B71D-4FDF-BD73-C9D5A9297624}" destId="{660BA5C3-8A4F-4FAC-9706-D0CA9E8A7816}" srcOrd="1" destOrd="0" parTransId="{0B74E018-250C-4D74-8F6F-DDB0BE784941}" sibTransId="{716794BA-1A83-4F9F-82DC-ACE4C52AF73A}"/>
    <dgm:cxn modelId="{B24ACB0D-B05D-497F-B62E-D268C0586BCE}" srcId="{CC7D5655-C059-4401-885F-58035FD223DE}" destId="{32D04C6E-ABAD-4D74-9B18-4BE3DDA65636}" srcOrd="3" destOrd="0" parTransId="{81863127-1EA8-4FA9-B9FB-1C9C2F06897D}" sibTransId="{9798FDFE-6B65-4CC2-9B8A-98261730AAEA}"/>
    <dgm:cxn modelId="{05856C6F-FCF4-46C9-BD53-D3BB901318D8}" srcId="{CC7D5655-C059-4401-885F-58035FD223DE}" destId="{39AA3FF1-3AD8-4D0E-B319-CD17998CC711}" srcOrd="4" destOrd="0" parTransId="{8AB6C3F2-2F50-4445-A1C6-393472078DD3}" sibTransId="{545C1AAA-1818-4BFA-8F04-86B5E9A4BC53}"/>
    <dgm:cxn modelId="{62174E21-7E02-419D-92A3-A13A95530148}" type="presOf" srcId="{882E9245-5D3B-453E-B29F-E300BA0F0DF1}" destId="{C41D6D2C-D94E-44B7-9A9A-027AB82339FB}" srcOrd="0" destOrd="0" presId="urn:microsoft.com/office/officeart/2005/8/layout/vList5"/>
    <dgm:cxn modelId="{BE423E0F-9192-4BD5-B95E-1C8DCAFB3DAC}" type="presOf" srcId="{51748929-BE82-453F-998F-06A4AD1E8E18}" destId="{9330EEEC-EA51-4293-BB28-D84D3C4A1705}" srcOrd="0" destOrd="0" presId="urn:microsoft.com/office/officeart/2005/8/layout/vList5"/>
    <dgm:cxn modelId="{BE666DE6-5248-4201-BEC9-5860B1177F89}" srcId="{32D04C6E-ABAD-4D74-9B18-4BE3DDA65636}" destId="{51748929-BE82-453F-998F-06A4AD1E8E18}" srcOrd="0" destOrd="0" parTransId="{308ECAFC-FAE0-4E63-8343-1599DD633436}" sibTransId="{9CCFBCF7-5789-4C7F-887D-5A9908A0003B}"/>
    <dgm:cxn modelId="{222B4F1A-D121-41AF-B752-165F2A326771}" type="presOf" srcId="{660BA5C3-8A4F-4FAC-9706-D0CA9E8A7816}" destId="{FD529FBB-DC6A-48B2-BC06-4E8DBCF84DEA}" srcOrd="0" destOrd="1" presId="urn:microsoft.com/office/officeart/2005/8/layout/vList5"/>
    <dgm:cxn modelId="{C83FF758-2C85-489A-8169-EEABF7A46B4E}" type="presOf" srcId="{586BDF65-0161-459F-93F7-23B0D3D015D9}" destId="{5D637BB0-58DD-4AC8-8475-3BE79AD19663}" srcOrd="0" destOrd="1" presId="urn:microsoft.com/office/officeart/2005/8/layout/vList5"/>
    <dgm:cxn modelId="{85A87295-14DE-4AF0-806D-0B4D4F0D972B}" srcId="{9E4D0408-D716-4279-8E76-5A165E995108}" destId="{557D1507-5D99-4701-AA75-4CCA71857F64}" srcOrd="1" destOrd="0" parTransId="{E19A84EF-DFBB-428F-B485-EC34F5D93ED3}" sibTransId="{B0871F84-E1BF-4815-9027-5CCC744C96DB}"/>
    <dgm:cxn modelId="{81E5069E-D777-4C1A-8A4D-3117303F462B}" type="presOf" srcId="{557D1507-5D99-4701-AA75-4CCA71857F64}" destId="{78EC44A4-460E-44ED-A66E-4BC59FB7AE74}" srcOrd="0" destOrd="1" presId="urn:microsoft.com/office/officeart/2005/8/layout/vList5"/>
    <dgm:cxn modelId="{05793A73-6DE4-4880-9C59-BD87FF38DB69}" type="presOf" srcId="{90A92A10-2872-482C-8DE1-503CE13EA4F1}" destId="{C41D6D2C-D94E-44B7-9A9A-027AB82339FB}" srcOrd="0" destOrd="1" presId="urn:microsoft.com/office/officeart/2005/8/layout/vList5"/>
    <dgm:cxn modelId="{2E94CC71-C31D-4C97-BF33-F87A643CD5AE}" type="presOf" srcId="{CC7D5655-C059-4401-885F-58035FD223DE}" destId="{B04EF86C-288A-44F9-BCB1-1C653FE742AD}" srcOrd="0" destOrd="0" presId="urn:microsoft.com/office/officeart/2005/8/layout/vList5"/>
    <dgm:cxn modelId="{1772095E-E56B-43FC-A307-D17AC6B8DDA1}" type="presParOf" srcId="{B04EF86C-288A-44F9-BCB1-1C653FE742AD}" destId="{377FA2CF-1E95-4897-857B-0E989DFAECFB}" srcOrd="0" destOrd="0" presId="urn:microsoft.com/office/officeart/2005/8/layout/vList5"/>
    <dgm:cxn modelId="{30B6A5E5-9420-4B6F-A767-4BC04824C518}" type="presParOf" srcId="{377FA2CF-1E95-4897-857B-0E989DFAECFB}" destId="{788DDCF4-28AC-47E1-9B8C-F80048668B48}" srcOrd="0" destOrd="0" presId="urn:microsoft.com/office/officeart/2005/8/layout/vList5"/>
    <dgm:cxn modelId="{3E98862E-2B49-4DEF-A5FA-3ADC6C53B129}" type="presParOf" srcId="{377FA2CF-1E95-4897-857B-0E989DFAECFB}" destId="{5D637BB0-58DD-4AC8-8475-3BE79AD19663}" srcOrd="1" destOrd="0" presId="urn:microsoft.com/office/officeart/2005/8/layout/vList5"/>
    <dgm:cxn modelId="{19A77755-0FF2-4BD1-B3F1-2EE63118FC9F}" type="presParOf" srcId="{B04EF86C-288A-44F9-BCB1-1C653FE742AD}" destId="{8D3D838F-1668-4934-AC62-98FAAA91FCF1}" srcOrd="1" destOrd="0" presId="urn:microsoft.com/office/officeart/2005/8/layout/vList5"/>
    <dgm:cxn modelId="{00B04537-BA1F-4829-8CC4-2627072FA788}" type="presParOf" srcId="{B04EF86C-288A-44F9-BCB1-1C653FE742AD}" destId="{BB53ABE6-6399-4CDD-9E3C-5A4B69423627}" srcOrd="2" destOrd="0" presId="urn:microsoft.com/office/officeart/2005/8/layout/vList5"/>
    <dgm:cxn modelId="{06D50CCD-0A68-4B4A-927C-7FDA8B4C6905}" type="presParOf" srcId="{BB53ABE6-6399-4CDD-9E3C-5A4B69423627}" destId="{D6B35CDB-4C73-4348-A7C8-16A4FAABA83E}" srcOrd="0" destOrd="0" presId="urn:microsoft.com/office/officeart/2005/8/layout/vList5"/>
    <dgm:cxn modelId="{5C44ADD5-1DFA-4E55-977D-DFA43DF4DA7F}" type="presParOf" srcId="{BB53ABE6-6399-4CDD-9E3C-5A4B69423627}" destId="{FD529FBB-DC6A-48B2-BC06-4E8DBCF84DEA}" srcOrd="1" destOrd="0" presId="urn:microsoft.com/office/officeart/2005/8/layout/vList5"/>
    <dgm:cxn modelId="{447F8F7F-1FC2-4847-B58A-D2EFFA7F85CB}" type="presParOf" srcId="{B04EF86C-288A-44F9-BCB1-1C653FE742AD}" destId="{95F7DAAE-8C0B-47EC-BA93-02E723619DEF}" srcOrd="3" destOrd="0" presId="urn:microsoft.com/office/officeart/2005/8/layout/vList5"/>
    <dgm:cxn modelId="{34626F43-E26A-4D32-B4CD-162479CF3856}" type="presParOf" srcId="{B04EF86C-288A-44F9-BCB1-1C653FE742AD}" destId="{88F5297E-A333-4D67-BBF7-D8DACC2DD56D}" srcOrd="4" destOrd="0" presId="urn:microsoft.com/office/officeart/2005/8/layout/vList5"/>
    <dgm:cxn modelId="{7472457A-63EF-47CB-956A-33597AED03A0}" type="presParOf" srcId="{88F5297E-A333-4D67-BBF7-D8DACC2DD56D}" destId="{A13EFD51-D922-4F8D-AA35-ACE97A5E69B3}" srcOrd="0" destOrd="0" presId="urn:microsoft.com/office/officeart/2005/8/layout/vList5"/>
    <dgm:cxn modelId="{99E65694-7629-4DA6-93D4-5AC938BFCE66}" type="presParOf" srcId="{88F5297E-A333-4D67-BBF7-D8DACC2DD56D}" destId="{78EC44A4-460E-44ED-A66E-4BC59FB7AE74}" srcOrd="1" destOrd="0" presId="urn:microsoft.com/office/officeart/2005/8/layout/vList5"/>
    <dgm:cxn modelId="{150F9532-B813-4CFF-BA42-58CFD3C63E45}" type="presParOf" srcId="{B04EF86C-288A-44F9-BCB1-1C653FE742AD}" destId="{E49BC523-CC22-41AF-A0EF-4BB8ED2B3F9B}" srcOrd="5" destOrd="0" presId="urn:microsoft.com/office/officeart/2005/8/layout/vList5"/>
    <dgm:cxn modelId="{BEE8EA5B-709D-4B72-9212-C3C85B71459A}" type="presParOf" srcId="{B04EF86C-288A-44F9-BCB1-1C653FE742AD}" destId="{BCDF2AB9-0A3F-47F1-A1CD-C2401BD74634}" srcOrd="6" destOrd="0" presId="urn:microsoft.com/office/officeart/2005/8/layout/vList5"/>
    <dgm:cxn modelId="{7145EDBA-2BA8-4824-85C2-4BABFFD38AC3}" type="presParOf" srcId="{BCDF2AB9-0A3F-47F1-A1CD-C2401BD74634}" destId="{10A7A469-CDD8-435E-A186-4A20DA68EA56}" srcOrd="0" destOrd="0" presId="urn:microsoft.com/office/officeart/2005/8/layout/vList5"/>
    <dgm:cxn modelId="{435C21BA-AFE6-4E84-BC28-38D1C5791111}" type="presParOf" srcId="{BCDF2AB9-0A3F-47F1-A1CD-C2401BD74634}" destId="{9330EEEC-EA51-4293-BB28-D84D3C4A1705}" srcOrd="1" destOrd="0" presId="urn:microsoft.com/office/officeart/2005/8/layout/vList5"/>
    <dgm:cxn modelId="{6CA272EF-DFA3-4427-AD95-BDE7DF360D1A}" type="presParOf" srcId="{B04EF86C-288A-44F9-BCB1-1C653FE742AD}" destId="{FE84D791-F87C-413C-8522-F05C3E270DA3}" srcOrd="7" destOrd="0" presId="urn:microsoft.com/office/officeart/2005/8/layout/vList5"/>
    <dgm:cxn modelId="{EE0BCC6E-0CFA-4423-A63F-3DF0AD0D0DA3}" type="presParOf" srcId="{B04EF86C-288A-44F9-BCB1-1C653FE742AD}" destId="{C72DBA16-8009-4A40-86D3-0B415C782582}" srcOrd="8" destOrd="0" presId="urn:microsoft.com/office/officeart/2005/8/layout/vList5"/>
    <dgm:cxn modelId="{A7D8FFC4-AB19-4F43-8DD1-DE5875DDD5C7}" type="presParOf" srcId="{C72DBA16-8009-4A40-86D3-0B415C782582}" destId="{12898E0D-1278-41BB-B8CE-C790966CA4AC}" srcOrd="0" destOrd="0" presId="urn:microsoft.com/office/officeart/2005/8/layout/vList5"/>
    <dgm:cxn modelId="{371B6439-1CC6-4A6F-9885-7E7AA9CAA97E}" type="presParOf" srcId="{C72DBA16-8009-4A40-86D3-0B415C782582}" destId="{C41D6D2C-D94E-44B7-9A9A-027AB82339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37BB0-58DD-4AC8-8475-3BE79AD19663}">
      <dsp:nvSpPr>
        <dsp:cNvPr id="0" name=""/>
        <dsp:cNvSpPr/>
      </dsp:nvSpPr>
      <dsp:spPr>
        <a:xfrm rot="5400000">
          <a:off x="4724398" y="-2255874"/>
          <a:ext cx="664455" cy="534611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Well Design, Budget, Data Repository, </a:t>
          </a:r>
          <a:endParaRPr lang="en-US" sz="2500" kern="1200" dirty="0"/>
        </a:p>
        <a:p>
          <a:pPr marL="228600" lvl="1" indent="-228600" algn="l" defTabSz="889000">
            <a:lnSpc>
              <a:spcPct val="90000"/>
            </a:lnSpc>
            <a:spcBef>
              <a:spcPct val="0"/>
            </a:spcBef>
            <a:spcAft>
              <a:spcPct val="15000"/>
            </a:spcAft>
            <a:buChar char="••"/>
          </a:pPr>
          <a:r>
            <a:rPr lang="en-US" sz="2000" kern="1200" smtClean="0"/>
            <a:t>Data mining &amp; analytics</a:t>
          </a:r>
          <a:endParaRPr lang="en-US" sz="2000" kern="1200" dirty="0"/>
        </a:p>
      </dsp:txBody>
      <dsp:txXfrm rot="-5400000">
        <a:off x="2383567" y="117393"/>
        <a:ext cx="5313681" cy="599583"/>
      </dsp:txXfrm>
    </dsp:sp>
    <dsp:sp modelId="{788DDCF4-28AC-47E1-9B8C-F80048668B48}">
      <dsp:nvSpPr>
        <dsp:cNvPr id="0" name=""/>
        <dsp:cNvSpPr/>
      </dsp:nvSpPr>
      <dsp:spPr>
        <a:xfrm>
          <a:off x="36" y="1899"/>
          <a:ext cx="2383530" cy="830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Enterprise</a:t>
          </a:r>
          <a:endParaRPr lang="en-US" sz="2800" kern="1200" dirty="0"/>
        </a:p>
      </dsp:txBody>
      <dsp:txXfrm>
        <a:off x="40581" y="42444"/>
        <a:ext cx="2302440" cy="749479"/>
      </dsp:txXfrm>
    </dsp:sp>
    <dsp:sp modelId="{FD529FBB-DC6A-48B2-BC06-4E8DBCF84DEA}">
      <dsp:nvSpPr>
        <dsp:cNvPr id="0" name=""/>
        <dsp:cNvSpPr/>
      </dsp:nvSpPr>
      <dsp:spPr>
        <a:xfrm rot="5400000">
          <a:off x="4724398" y="-1383775"/>
          <a:ext cx="664455" cy="534611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Wellsite &amp; Remote Operations</a:t>
          </a:r>
          <a:endParaRPr lang="en-US" sz="2000" kern="1200" dirty="0"/>
        </a:p>
        <a:p>
          <a:pPr marL="228600" lvl="1" indent="-228600" algn="l" defTabSz="889000">
            <a:lnSpc>
              <a:spcPct val="90000"/>
            </a:lnSpc>
            <a:spcBef>
              <a:spcPct val="0"/>
            </a:spcBef>
            <a:spcAft>
              <a:spcPct val="15000"/>
            </a:spcAft>
            <a:buChar char="••"/>
          </a:pPr>
          <a:r>
            <a:rPr lang="en-US" sz="2000" kern="1200" smtClean="0"/>
            <a:t>Monitoring, Modeling, Simulation</a:t>
          </a:r>
          <a:endParaRPr lang="en-US" sz="2000" kern="1200" dirty="0"/>
        </a:p>
      </dsp:txBody>
      <dsp:txXfrm rot="-5400000">
        <a:off x="2383567" y="989492"/>
        <a:ext cx="5313681" cy="599583"/>
      </dsp:txXfrm>
    </dsp:sp>
    <dsp:sp modelId="{D6B35CDB-4C73-4348-A7C8-16A4FAABA83E}">
      <dsp:nvSpPr>
        <dsp:cNvPr id="0" name=""/>
        <dsp:cNvSpPr/>
      </dsp:nvSpPr>
      <dsp:spPr>
        <a:xfrm>
          <a:off x="36" y="873998"/>
          <a:ext cx="2383530" cy="830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Operations</a:t>
          </a:r>
          <a:endParaRPr lang="en-US" sz="2800" kern="1200" dirty="0"/>
        </a:p>
      </dsp:txBody>
      <dsp:txXfrm>
        <a:off x="40581" y="914543"/>
        <a:ext cx="2302440" cy="749479"/>
      </dsp:txXfrm>
    </dsp:sp>
    <dsp:sp modelId="{78EC44A4-460E-44ED-A66E-4BC59FB7AE74}">
      <dsp:nvSpPr>
        <dsp:cNvPr id="0" name=""/>
        <dsp:cNvSpPr/>
      </dsp:nvSpPr>
      <dsp:spPr>
        <a:xfrm rot="5400000">
          <a:off x="4724398" y="-511677"/>
          <a:ext cx="664455" cy="534611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Process Control Systems</a:t>
          </a:r>
          <a:endParaRPr lang="en-US" sz="2000" kern="1200" dirty="0"/>
        </a:p>
        <a:p>
          <a:pPr marL="228600" lvl="1" indent="-228600" algn="l" defTabSz="889000">
            <a:lnSpc>
              <a:spcPct val="90000"/>
            </a:lnSpc>
            <a:spcBef>
              <a:spcPct val="0"/>
            </a:spcBef>
            <a:spcAft>
              <a:spcPct val="15000"/>
            </a:spcAft>
            <a:buChar char="••"/>
          </a:pPr>
          <a:r>
            <a:rPr lang="en-US" sz="2000" kern="1200" smtClean="0"/>
            <a:t>Onsite Interpretation &amp; Control</a:t>
          </a:r>
          <a:endParaRPr lang="en-US" sz="2000" kern="1200" dirty="0"/>
        </a:p>
      </dsp:txBody>
      <dsp:txXfrm rot="-5400000">
        <a:off x="2383567" y="1861590"/>
        <a:ext cx="5313681" cy="599583"/>
      </dsp:txXfrm>
    </dsp:sp>
    <dsp:sp modelId="{A13EFD51-D922-4F8D-AA35-ACE97A5E69B3}">
      <dsp:nvSpPr>
        <dsp:cNvPr id="0" name=""/>
        <dsp:cNvSpPr/>
      </dsp:nvSpPr>
      <dsp:spPr>
        <a:xfrm>
          <a:off x="36" y="1746096"/>
          <a:ext cx="2383530" cy="830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Execution</a:t>
          </a:r>
          <a:endParaRPr lang="en-US" sz="2800" kern="1200" dirty="0"/>
        </a:p>
      </dsp:txBody>
      <dsp:txXfrm>
        <a:off x="40581" y="1786641"/>
        <a:ext cx="2302440" cy="749479"/>
      </dsp:txXfrm>
    </dsp:sp>
    <dsp:sp modelId="{9330EEEC-EA51-4293-BB28-D84D3C4A1705}">
      <dsp:nvSpPr>
        <dsp:cNvPr id="0" name=""/>
        <dsp:cNvSpPr/>
      </dsp:nvSpPr>
      <dsp:spPr>
        <a:xfrm rot="5400000">
          <a:off x="4744985" y="342891"/>
          <a:ext cx="664455" cy="538117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Machine Control Systems</a:t>
          </a:r>
          <a:endParaRPr lang="en-US" sz="2000" kern="1200" dirty="0"/>
        </a:p>
        <a:p>
          <a:pPr marL="228600" lvl="1" indent="-228600" algn="l" defTabSz="889000">
            <a:lnSpc>
              <a:spcPct val="90000"/>
            </a:lnSpc>
            <a:spcBef>
              <a:spcPct val="0"/>
            </a:spcBef>
            <a:spcAft>
              <a:spcPct val="15000"/>
            </a:spcAft>
            <a:buChar char="••"/>
          </a:pPr>
          <a:r>
            <a:rPr lang="en-US" sz="2000" kern="1200" smtClean="0"/>
            <a:t>Instrumentation &amp; Measurement </a:t>
          </a:r>
          <a:endParaRPr lang="en-US" sz="2000" kern="1200" dirty="0"/>
        </a:p>
      </dsp:txBody>
      <dsp:txXfrm rot="-5400000">
        <a:off x="2386625" y="2733687"/>
        <a:ext cx="5348740" cy="599583"/>
      </dsp:txXfrm>
    </dsp:sp>
    <dsp:sp modelId="{10A7A469-CDD8-435E-A186-4A20DA68EA56}">
      <dsp:nvSpPr>
        <dsp:cNvPr id="0" name=""/>
        <dsp:cNvSpPr/>
      </dsp:nvSpPr>
      <dsp:spPr>
        <a:xfrm>
          <a:off x="36" y="2618194"/>
          <a:ext cx="2386588" cy="830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Machine Control</a:t>
          </a:r>
          <a:endParaRPr lang="en-US" sz="2800" kern="1200" dirty="0"/>
        </a:p>
      </dsp:txBody>
      <dsp:txXfrm>
        <a:off x="40581" y="2658739"/>
        <a:ext cx="2305498" cy="749479"/>
      </dsp:txXfrm>
    </dsp:sp>
    <dsp:sp modelId="{C41D6D2C-D94E-44B7-9A9A-027AB82339FB}">
      <dsp:nvSpPr>
        <dsp:cNvPr id="0" name=""/>
        <dsp:cNvSpPr/>
      </dsp:nvSpPr>
      <dsp:spPr>
        <a:xfrm rot="5400000">
          <a:off x="4747264" y="1212707"/>
          <a:ext cx="664455" cy="538574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Physical Drilling Process</a:t>
          </a:r>
          <a:endParaRPr lang="en-US" sz="2000" kern="1200" dirty="0"/>
        </a:p>
        <a:p>
          <a:pPr marL="228600" lvl="1" indent="-228600" algn="l" defTabSz="889000">
            <a:lnSpc>
              <a:spcPct val="90000"/>
            </a:lnSpc>
            <a:spcBef>
              <a:spcPct val="0"/>
            </a:spcBef>
            <a:spcAft>
              <a:spcPct val="15000"/>
            </a:spcAft>
            <a:buChar char="••"/>
          </a:pPr>
          <a:r>
            <a:rPr lang="en-US" sz="2000" kern="1200" dirty="0" smtClean="0"/>
            <a:t>No Intelligent Sensing</a:t>
          </a:r>
          <a:endParaRPr lang="en-US" sz="2000" kern="1200" dirty="0"/>
        </a:p>
      </dsp:txBody>
      <dsp:txXfrm rot="-5400000">
        <a:off x="2386621" y="3605786"/>
        <a:ext cx="5353305" cy="599583"/>
      </dsp:txXfrm>
    </dsp:sp>
    <dsp:sp modelId="{12898E0D-1278-41BB-B8CE-C790966CA4AC}">
      <dsp:nvSpPr>
        <dsp:cNvPr id="0" name=""/>
        <dsp:cNvSpPr/>
      </dsp:nvSpPr>
      <dsp:spPr>
        <a:xfrm>
          <a:off x="36" y="3490293"/>
          <a:ext cx="2386584" cy="830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ts val="0"/>
            </a:spcAft>
          </a:pPr>
          <a:r>
            <a:rPr lang="en-US" sz="2800" kern="1200" dirty="0" smtClean="0"/>
            <a:t>Well</a:t>
          </a:r>
        </a:p>
        <a:p>
          <a:pPr lvl="0" algn="ctr" defTabSz="1244600">
            <a:lnSpc>
              <a:spcPct val="90000"/>
            </a:lnSpc>
            <a:spcBef>
              <a:spcPct val="0"/>
            </a:spcBef>
            <a:spcAft>
              <a:spcPts val="0"/>
            </a:spcAft>
          </a:pPr>
          <a:r>
            <a:rPr lang="en-US" sz="2800" kern="1200" dirty="0" smtClean="0"/>
            <a:t>Construction</a:t>
          </a:r>
          <a:endParaRPr lang="en-US" sz="2800" kern="1200" dirty="0"/>
        </a:p>
      </dsp:txBody>
      <dsp:txXfrm>
        <a:off x="40581" y="3530838"/>
        <a:ext cx="2305494" cy="7494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37BB0-58DD-4AC8-8475-3BE79AD19663}">
      <dsp:nvSpPr>
        <dsp:cNvPr id="0" name=""/>
        <dsp:cNvSpPr/>
      </dsp:nvSpPr>
      <dsp:spPr>
        <a:xfrm rot="5400000">
          <a:off x="4724398" y="-2255874"/>
          <a:ext cx="664455" cy="534611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Well Design, Budget, Data Repository, </a:t>
          </a:r>
          <a:endParaRPr lang="en-US" sz="2500" kern="1200" dirty="0"/>
        </a:p>
        <a:p>
          <a:pPr marL="228600" lvl="1" indent="-228600" algn="l" defTabSz="889000">
            <a:lnSpc>
              <a:spcPct val="90000"/>
            </a:lnSpc>
            <a:spcBef>
              <a:spcPct val="0"/>
            </a:spcBef>
            <a:spcAft>
              <a:spcPct val="15000"/>
            </a:spcAft>
            <a:buChar char="••"/>
          </a:pPr>
          <a:r>
            <a:rPr lang="en-US" sz="2000" kern="1200" smtClean="0"/>
            <a:t>Data mining &amp; analytics</a:t>
          </a:r>
          <a:endParaRPr lang="en-US" sz="2000" kern="1200" dirty="0"/>
        </a:p>
      </dsp:txBody>
      <dsp:txXfrm rot="-5400000">
        <a:off x="2383567" y="117393"/>
        <a:ext cx="5313681" cy="599583"/>
      </dsp:txXfrm>
    </dsp:sp>
    <dsp:sp modelId="{788DDCF4-28AC-47E1-9B8C-F80048668B48}">
      <dsp:nvSpPr>
        <dsp:cNvPr id="0" name=""/>
        <dsp:cNvSpPr/>
      </dsp:nvSpPr>
      <dsp:spPr>
        <a:xfrm>
          <a:off x="36" y="1899"/>
          <a:ext cx="2383530" cy="830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Enterprise</a:t>
          </a:r>
          <a:endParaRPr lang="en-US" sz="2800" kern="1200" dirty="0"/>
        </a:p>
      </dsp:txBody>
      <dsp:txXfrm>
        <a:off x="40581" y="42444"/>
        <a:ext cx="2302440" cy="749479"/>
      </dsp:txXfrm>
    </dsp:sp>
    <dsp:sp modelId="{FD529FBB-DC6A-48B2-BC06-4E8DBCF84DEA}">
      <dsp:nvSpPr>
        <dsp:cNvPr id="0" name=""/>
        <dsp:cNvSpPr/>
      </dsp:nvSpPr>
      <dsp:spPr>
        <a:xfrm rot="5400000">
          <a:off x="4724398" y="-1383775"/>
          <a:ext cx="664455" cy="534611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Wellsite &amp; Remote Operations</a:t>
          </a:r>
          <a:endParaRPr lang="en-US" sz="2000" kern="1200" dirty="0"/>
        </a:p>
        <a:p>
          <a:pPr marL="228600" lvl="1" indent="-228600" algn="l" defTabSz="889000">
            <a:lnSpc>
              <a:spcPct val="90000"/>
            </a:lnSpc>
            <a:spcBef>
              <a:spcPct val="0"/>
            </a:spcBef>
            <a:spcAft>
              <a:spcPct val="15000"/>
            </a:spcAft>
            <a:buChar char="••"/>
          </a:pPr>
          <a:r>
            <a:rPr lang="en-US" sz="2000" kern="1200" smtClean="0"/>
            <a:t>Monitoring, Modeling, Simulation</a:t>
          </a:r>
          <a:endParaRPr lang="en-US" sz="2000" kern="1200" dirty="0"/>
        </a:p>
      </dsp:txBody>
      <dsp:txXfrm rot="-5400000">
        <a:off x="2383567" y="989492"/>
        <a:ext cx="5313681" cy="599583"/>
      </dsp:txXfrm>
    </dsp:sp>
    <dsp:sp modelId="{D6B35CDB-4C73-4348-A7C8-16A4FAABA83E}">
      <dsp:nvSpPr>
        <dsp:cNvPr id="0" name=""/>
        <dsp:cNvSpPr/>
      </dsp:nvSpPr>
      <dsp:spPr>
        <a:xfrm>
          <a:off x="36" y="873998"/>
          <a:ext cx="2383530" cy="830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Operations</a:t>
          </a:r>
          <a:endParaRPr lang="en-US" sz="2800" kern="1200" dirty="0"/>
        </a:p>
      </dsp:txBody>
      <dsp:txXfrm>
        <a:off x="40581" y="914543"/>
        <a:ext cx="2302440" cy="749479"/>
      </dsp:txXfrm>
    </dsp:sp>
    <dsp:sp modelId="{78EC44A4-460E-44ED-A66E-4BC59FB7AE74}">
      <dsp:nvSpPr>
        <dsp:cNvPr id="0" name=""/>
        <dsp:cNvSpPr/>
      </dsp:nvSpPr>
      <dsp:spPr>
        <a:xfrm rot="5400000">
          <a:off x="4724398" y="-511677"/>
          <a:ext cx="664455" cy="5346117"/>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Process Control Systems</a:t>
          </a:r>
          <a:endParaRPr lang="en-US" sz="2000" kern="1200" dirty="0"/>
        </a:p>
        <a:p>
          <a:pPr marL="228600" lvl="1" indent="-228600" algn="l" defTabSz="889000">
            <a:lnSpc>
              <a:spcPct val="90000"/>
            </a:lnSpc>
            <a:spcBef>
              <a:spcPct val="0"/>
            </a:spcBef>
            <a:spcAft>
              <a:spcPct val="15000"/>
            </a:spcAft>
            <a:buChar char="••"/>
          </a:pPr>
          <a:r>
            <a:rPr lang="en-US" sz="2000" kern="1200" smtClean="0"/>
            <a:t>Onsite Interpretation &amp; Control</a:t>
          </a:r>
          <a:endParaRPr lang="en-US" sz="2000" kern="1200" dirty="0"/>
        </a:p>
      </dsp:txBody>
      <dsp:txXfrm rot="-5400000">
        <a:off x="2383567" y="1861590"/>
        <a:ext cx="5313681" cy="599583"/>
      </dsp:txXfrm>
    </dsp:sp>
    <dsp:sp modelId="{A13EFD51-D922-4F8D-AA35-ACE97A5E69B3}">
      <dsp:nvSpPr>
        <dsp:cNvPr id="0" name=""/>
        <dsp:cNvSpPr/>
      </dsp:nvSpPr>
      <dsp:spPr>
        <a:xfrm>
          <a:off x="36" y="1746096"/>
          <a:ext cx="2383530" cy="830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Execution</a:t>
          </a:r>
          <a:endParaRPr lang="en-US" sz="2800" kern="1200" dirty="0"/>
        </a:p>
      </dsp:txBody>
      <dsp:txXfrm>
        <a:off x="40581" y="1786641"/>
        <a:ext cx="2302440" cy="749479"/>
      </dsp:txXfrm>
    </dsp:sp>
    <dsp:sp modelId="{9330EEEC-EA51-4293-BB28-D84D3C4A1705}">
      <dsp:nvSpPr>
        <dsp:cNvPr id="0" name=""/>
        <dsp:cNvSpPr/>
      </dsp:nvSpPr>
      <dsp:spPr>
        <a:xfrm rot="5400000">
          <a:off x="4744985" y="342891"/>
          <a:ext cx="664455" cy="538117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Machine Control Systems</a:t>
          </a:r>
          <a:endParaRPr lang="en-US" sz="2000" kern="1200" dirty="0"/>
        </a:p>
        <a:p>
          <a:pPr marL="228600" lvl="1" indent="-228600" algn="l" defTabSz="889000">
            <a:lnSpc>
              <a:spcPct val="90000"/>
            </a:lnSpc>
            <a:spcBef>
              <a:spcPct val="0"/>
            </a:spcBef>
            <a:spcAft>
              <a:spcPct val="15000"/>
            </a:spcAft>
            <a:buChar char="••"/>
          </a:pPr>
          <a:r>
            <a:rPr lang="en-US" sz="2000" kern="1200" smtClean="0"/>
            <a:t>Instrumentation &amp; Measurement </a:t>
          </a:r>
          <a:endParaRPr lang="en-US" sz="2000" kern="1200" dirty="0"/>
        </a:p>
      </dsp:txBody>
      <dsp:txXfrm rot="-5400000">
        <a:off x="2386625" y="2733687"/>
        <a:ext cx="5348740" cy="599583"/>
      </dsp:txXfrm>
    </dsp:sp>
    <dsp:sp modelId="{10A7A469-CDD8-435E-A186-4A20DA68EA56}">
      <dsp:nvSpPr>
        <dsp:cNvPr id="0" name=""/>
        <dsp:cNvSpPr/>
      </dsp:nvSpPr>
      <dsp:spPr>
        <a:xfrm>
          <a:off x="36" y="2618194"/>
          <a:ext cx="2386588" cy="830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Machine Control</a:t>
          </a:r>
          <a:endParaRPr lang="en-US" sz="2800" kern="1200" dirty="0"/>
        </a:p>
      </dsp:txBody>
      <dsp:txXfrm>
        <a:off x="40581" y="2658739"/>
        <a:ext cx="2305498" cy="749479"/>
      </dsp:txXfrm>
    </dsp:sp>
    <dsp:sp modelId="{C41D6D2C-D94E-44B7-9A9A-027AB82339FB}">
      <dsp:nvSpPr>
        <dsp:cNvPr id="0" name=""/>
        <dsp:cNvSpPr/>
      </dsp:nvSpPr>
      <dsp:spPr>
        <a:xfrm rot="5400000">
          <a:off x="4747264" y="1212707"/>
          <a:ext cx="664455" cy="538574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Physical Drilling Process</a:t>
          </a:r>
          <a:endParaRPr lang="en-US" sz="2000" kern="1200" dirty="0"/>
        </a:p>
        <a:p>
          <a:pPr marL="228600" lvl="1" indent="-228600" algn="l" defTabSz="889000">
            <a:lnSpc>
              <a:spcPct val="90000"/>
            </a:lnSpc>
            <a:spcBef>
              <a:spcPct val="0"/>
            </a:spcBef>
            <a:spcAft>
              <a:spcPct val="15000"/>
            </a:spcAft>
            <a:buChar char="••"/>
          </a:pPr>
          <a:r>
            <a:rPr lang="en-US" sz="2000" kern="1200" dirty="0" smtClean="0"/>
            <a:t>No Intelligent Sensing</a:t>
          </a:r>
          <a:endParaRPr lang="en-US" sz="2000" kern="1200" dirty="0"/>
        </a:p>
      </dsp:txBody>
      <dsp:txXfrm rot="-5400000">
        <a:off x="2386621" y="3605786"/>
        <a:ext cx="5353305" cy="599583"/>
      </dsp:txXfrm>
    </dsp:sp>
    <dsp:sp modelId="{12898E0D-1278-41BB-B8CE-C790966CA4AC}">
      <dsp:nvSpPr>
        <dsp:cNvPr id="0" name=""/>
        <dsp:cNvSpPr/>
      </dsp:nvSpPr>
      <dsp:spPr>
        <a:xfrm>
          <a:off x="36" y="3490293"/>
          <a:ext cx="2386584" cy="8305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ts val="0"/>
            </a:spcAft>
          </a:pPr>
          <a:r>
            <a:rPr lang="en-US" sz="2800" kern="1200" dirty="0" smtClean="0"/>
            <a:t>Well</a:t>
          </a:r>
        </a:p>
        <a:p>
          <a:pPr lvl="0" algn="ctr" defTabSz="1244600">
            <a:lnSpc>
              <a:spcPct val="90000"/>
            </a:lnSpc>
            <a:spcBef>
              <a:spcPct val="0"/>
            </a:spcBef>
            <a:spcAft>
              <a:spcPts val="0"/>
            </a:spcAft>
          </a:pPr>
          <a:r>
            <a:rPr lang="en-US" sz="2800" kern="1200" dirty="0" smtClean="0"/>
            <a:t>Construction</a:t>
          </a:r>
          <a:endParaRPr lang="en-US" sz="2800" kern="1200" dirty="0"/>
        </a:p>
      </dsp:txBody>
      <dsp:txXfrm>
        <a:off x="40581" y="3530838"/>
        <a:ext cx="2305494" cy="7494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318EC-CC1A-4A5F-881F-E2FA6371E373}" type="datetimeFigureOut">
              <a:rPr lang="en-US" smtClean="0"/>
              <a:t>9/9/2016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CB4390-718D-4A26-B5F2-E0B1A2A482C6}" type="slidenum">
              <a:rPr lang="en-US" smtClean="0"/>
              <a:t>‹#›</a:t>
            </a:fld>
            <a:endParaRPr lang="en-US"/>
          </a:p>
        </p:txBody>
      </p:sp>
    </p:spTree>
    <p:extLst>
      <p:ext uri="{BB962C8B-B14F-4D97-AF65-F5344CB8AC3E}">
        <p14:creationId xmlns:p14="http://schemas.microsoft.com/office/powerpoint/2010/main" val="248398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AIME = American Institute</a:t>
            </a:r>
            <a:r>
              <a:rPr lang="en-US" altLang="en-US" baseline="0" dirty="0" smtClean="0"/>
              <a:t> of Mining, Metallurgical and Petroleum Engineers</a:t>
            </a:r>
            <a:endParaRPr lang="en-US" altLang="en-US" dirty="0"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 charset="-128"/>
              </a:defRPr>
            </a:lvl1pPr>
            <a:lvl2pPr marL="729057" indent="-280406">
              <a:defRPr sz="2400">
                <a:solidFill>
                  <a:schemeClr val="tx1"/>
                </a:solidFill>
                <a:latin typeface="Arial" charset="0"/>
                <a:ea typeface="ヒラギノ角ゴ Pro W3" pitchFamily="8" charset="-128"/>
              </a:defRPr>
            </a:lvl2pPr>
            <a:lvl3pPr marL="1121626" indent="-224325">
              <a:defRPr sz="2400">
                <a:solidFill>
                  <a:schemeClr val="tx1"/>
                </a:solidFill>
                <a:latin typeface="Arial" charset="0"/>
                <a:ea typeface="ヒラギノ角ゴ Pro W3" pitchFamily="8" charset="-128"/>
              </a:defRPr>
            </a:lvl3pPr>
            <a:lvl4pPr marL="1570276" indent="-224325">
              <a:defRPr sz="2400">
                <a:solidFill>
                  <a:schemeClr val="tx1"/>
                </a:solidFill>
                <a:latin typeface="Arial" charset="0"/>
                <a:ea typeface="ヒラギノ角ゴ Pro W3" pitchFamily="8" charset="-128"/>
              </a:defRPr>
            </a:lvl4pPr>
            <a:lvl5pPr marL="2018927" indent="-224325">
              <a:defRPr sz="2400">
                <a:solidFill>
                  <a:schemeClr val="tx1"/>
                </a:solidFill>
                <a:latin typeface="Arial" charset="0"/>
                <a:ea typeface="ヒラギノ角ゴ Pro W3" pitchFamily="8" charset="-128"/>
              </a:defRPr>
            </a:lvl5pPr>
            <a:lvl6pPr marL="2467577" indent="-224325" eaLnBrk="0" fontAlgn="base" hangingPunct="0">
              <a:spcBef>
                <a:spcPct val="0"/>
              </a:spcBef>
              <a:spcAft>
                <a:spcPct val="0"/>
              </a:spcAft>
              <a:defRPr sz="2400">
                <a:solidFill>
                  <a:schemeClr val="tx1"/>
                </a:solidFill>
                <a:latin typeface="Arial" charset="0"/>
                <a:ea typeface="ヒラギノ角ゴ Pro W3" pitchFamily="8" charset="-128"/>
              </a:defRPr>
            </a:lvl6pPr>
            <a:lvl7pPr marL="2916227" indent="-224325" eaLnBrk="0" fontAlgn="base" hangingPunct="0">
              <a:spcBef>
                <a:spcPct val="0"/>
              </a:spcBef>
              <a:spcAft>
                <a:spcPct val="0"/>
              </a:spcAft>
              <a:defRPr sz="2400">
                <a:solidFill>
                  <a:schemeClr val="tx1"/>
                </a:solidFill>
                <a:latin typeface="Arial" charset="0"/>
                <a:ea typeface="ヒラギノ角ゴ Pro W3" pitchFamily="8" charset="-128"/>
              </a:defRPr>
            </a:lvl7pPr>
            <a:lvl8pPr marL="3364878" indent="-224325" eaLnBrk="0" fontAlgn="base" hangingPunct="0">
              <a:spcBef>
                <a:spcPct val="0"/>
              </a:spcBef>
              <a:spcAft>
                <a:spcPct val="0"/>
              </a:spcAft>
              <a:defRPr sz="2400">
                <a:solidFill>
                  <a:schemeClr val="tx1"/>
                </a:solidFill>
                <a:latin typeface="Arial" charset="0"/>
                <a:ea typeface="ヒラギノ角ゴ Pro W3" pitchFamily="8" charset="-128"/>
              </a:defRPr>
            </a:lvl8pPr>
            <a:lvl9pPr marL="3813528" indent="-224325" eaLnBrk="0" fontAlgn="base" hangingPunct="0">
              <a:spcBef>
                <a:spcPct val="0"/>
              </a:spcBef>
              <a:spcAft>
                <a:spcPct val="0"/>
              </a:spcAft>
              <a:defRPr sz="2400">
                <a:solidFill>
                  <a:schemeClr val="tx1"/>
                </a:solidFill>
                <a:latin typeface="Arial" charset="0"/>
                <a:ea typeface="ヒラギノ角ゴ Pro W3" pitchFamily="8" charset="-128"/>
              </a:defRPr>
            </a:lvl9pPr>
          </a:lstStyle>
          <a:p>
            <a:fld id="{893B03EB-EE88-456D-8D8A-8ED4EB364146}" type="slidenum">
              <a:rPr lang="en-US" altLang="en-US" sz="1200"/>
              <a:pPr/>
              <a:t>1</a:t>
            </a:fld>
            <a:endParaRPr lang="en-US" altLang="en-US" sz="1200"/>
          </a:p>
        </p:txBody>
      </p:sp>
    </p:spTree>
    <p:extLst>
      <p:ext uri="{BB962C8B-B14F-4D97-AF65-F5344CB8AC3E}">
        <p14:creationId xmlns:p14="http://schemas.microsoft.com/office/powerpoint/2010/main" val="36601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charset="0"/>
                <a:ea typeface="ヒラギノ角ゴ Pro W3" pitchFamily="8" charset="-128"/>
              </a:defRPr>
            </a:lvl1pPr>
            <a:lvl2pPr marL="742950" indent="-285750">
              <a:defRPr sz="2400">
                <a:solidFill>
                  <a:schemeClr val="bg1"/>
                </a:solidFill>
                <a:latin typeface="Arial" charset="0"/>
                <a:ea typeface="ヒラギノ角ゴ Pro W3" pitchFamily="8" charset="-128"/>
              </a:defRPr>
            </a:lvl2pPr>
            <a:lvl3pPr marL="1143000" indent="-228600">
              <a:defRPr sz="2400">
                <a:solidFill>
                  <a:schemeClr val="bg1"/>
                </a:solidFill>
                <a:latin typeface="Arial" charset="0"/>
                <a:ea typeface="ヒラギノ角ゴ Pro W3" pitchFamily="8" charset="-128"/>
              </a:defRPr>
            </a:lvl3pPr>
            <a:lvl4pPr marL="1600200" indent="-228600">
              <a:defRPr sz="2400">
                <a:solidFill>
                  <a:schemeClr val="bg1"/>
                </a:solidFill>
                <a:latin typeface="Arial" charset="0"/>
                <a:ea typeface="ヒラギノ角ゴ Pro W3" pitchFamily="8" charset="-128"/>
              </a:defRPr>
            </a:lvl4pPr>
            <a:lvl5pPr marL="2057400" indent="-228600">
              <a:defRPr sz="2400">
                <a:solidFill>
                  <a:schemeClr val="bg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bg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bg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bg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bg1"/>
                </a:solidFill>
                <a:latin typeface="Arial" charset="0"/>
                <a:ea typeface="ヒラギノ角ゴ Pro W3" pitchFamily="8" charset="-128"/>
              </a:defRPr>
            </a:lvl9pPr>
          </a:lstStyle>
          <a:p>
            <a:fld id="{39758901-3558-4487-9A9D-2818EA434898}" type="slidenum">
              <a:rPr lang="en-US" altLang="en-US" sz="1200"/>
              <a:pPr/>
              <a:t>2</a:t>
            </a:fld>
            <a:endParaRPr lang="en-US" altLang="en-US" sz="1200"/>
          </a:p>
        </p:txBody>
      </p:sp>
    </p:spTree>
    <p:extLst>
      <p:ext uri="{BB962C8B-B14F-4D97-AF65-F5344CB8AC3E}">
        <p14:creationId xmlns:p14="http://schemas.microsoft.com/office/powerpoint/2010/main" val="48235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110" charset="-128"/>
              </a:rPr>
              <a:t>Current state-of-the-art is that we have isolated sites of automation: downhole in the MWD tools, on the surface at the rigsite, and remote in the data center. Each of these is discrete and is at a different level of automation. The objective of “Drilling Systems Automation” is to bridge these islands of drilling automation by creating an “automated drilling system” which delivers many productivity and safety benefits to all oilfield companies. There are many groups working to create the correct environment for drilling systems automation. But more about all this later, and let’s work on a few definitions first.</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ヒラギノ角ゴ Pro W3" pitchFamily="8" charset="-128"/>
              </a:defRPr>
            </a:lvl1pPr>
            <a:lvl2pPr marL="731731" indent="-281435">
              <a:spcBef>
                <a:spcPct val="30000"/>
              </a:spcBef>
              <a:defRPr sz="1200">
                <a:solidFill>
                  <a:schemeClr val="tx1"/>
                </a:solidFill>
                <a:latin typeface="Arial" charset="0"/>
                <a:ea typeface="ヒラギノ角ゴ Pro W3" pitchFamily="8" charset="-128"/>
              </a:defRPr>
            </a:lvl2pPr>
            <a:lvl3pPr marL="1125741" indent="-225148">
              <a:spcBef>
                <a:spcPct val="30000"/>
              </a:spcBef>
              <a:defRPr sz="1200">
                <a:solidFill>
                  <a:schemeClr val="tx1"/>
                </a:solidFill>
                <a:latin typeface="Arial" charset="0"/>
                <a:ea typeface="ヒラギノ角ゴ Pro W3" pitchFamily="8" charset="-128"/>
              </a:defRPr>
            </a:lvl3pPr>
            <a:lvl4pPr marL="1576037" indent="-225148">
              <a:spcBef>
                <a:spcPct val="30000"/>
              </a:spcBef>
              <a:defRPr sz="1200">
                <a:solidFill>
                  <a:schemeClr val="tx1"/>
                </a:solidFill>
                <a:latin typeface="Arial" charset="0"/>
                <a:ea typeface="ヒラギノ角ゴ Pro W3" pitchFamily="8" charset="-128"/>
              </a:defRPr>
            </a:lvl4pPr>
            <a:lvl5pPr marL="2026333" indent="-225148">
              <a:spcBef>
                <a:spcPct val="30000"/>
              </a:spcBef>
              <a:defRPr sz="1200">
                <a:solidFill>
                  <a:schemeClr val="tx1"/>
                </a:solidFill>
                <a:latin typeface="Arial" charset="0"/>
                <a:ea typeface="ヒラギノ角ゴ Pro W3" pitchFamily="8" charset="-128"/>
              </a:defRPr>
            </a:lvl5pPr>
            <a:lvl6pPr marL="2476630" indent="-225148" eaLnBrk="0" fontAlgn="base" hangingPunct="0">
              <a:spcBef>
                <a:spcPct val="30000"/>
              </a:spcBef>
              <a:spcAft>
                <a:spcPct val="0"/>
              </a:spcAft>
              <a:defRPr sz="1200">
                <a:solidFill>
                  <a:schemeClr val="tx1"/>
                </a:solidFill>
                <a:latin typeface="Arial" charset="0"/>
                <a:ea typeface="ヒラギノ角ゴ Pro W3" pitchFamily="8" charset="-128"/>
              </a:defRPr>
            </a:lvl6pPr>
            <a:lvl7pPr marL="2926926" indent="-225148" eaLnBrk="0" fontAlgn="base" hangingPunct="0">
              <a:spcBef>
                <a:spcPct val="30000"/>
              </a:spcBef>
              <a:spcAft>
                <a:spcPct val="0"/>
              </a:spcAft>
              <a:defRPr sz="1200">
                <a:solidFill>
                  <a:schemeClr val="tx1"/>
                </a:solidFill>
                <a:latin typeface="Arial" charset="0"/>
                <a:ea typeface="ヒラギノ角ゴ Pro W3" pitchFamily="8" charset="-128"/>
              </a:defRPr>
            </a:lvl7pPr>
            <a:lvl8pPr marL="3377222" indent="-225148" eaLnBrk="0" fontAlgn="base" hangingPunct="0">
              <a:spcBef>
                <a:spcPct val="30000"/>
              </a:spcBef>
              <a:spcAft>
                <a:spcPct val="0"/>
              </a:spcAft>
              <a:defRPr sz="1200">
                <a:solidFill>
                  <a:schemeClr val="tx1"/>
                </a:solidFill>
                <a:latin typeface="Arial" charset="0"/>
                <a:ea typeface="ヒラギノ角ゴ Pro W3" pitchFamily="8" charset="-128"/>
              </a:defRPr>
            </a:lvl8pPr>
            <a:lvl9pPr marL="3827518" indent="-225148" eaLnBrk="0" fontAlgn="base" hangingPunct="0">
              <a:spcBef>
                <a:spcPct val="30000"/>
              </a:spcBef>
              <a:spcAft>
                <a:spcPct val="0"/>
              </a:spcAft>
              <a:defRPr sz="1200">
                <a:solidFill>
                  <a:schemeClr val="tx1"/>
                </a:solidFill>
                <a:latin typeface="Arial" charset="0"/>
                <a:ea typeface="ヒラギノ角ゴ Pro W3" pitchFamily="8" charset="-128"/>
              </a:defRPr>
            </a:lvl9pPr>
          </a:lstStyle>
          <a:p>
            <a:pPr eaLnBrk="1" hangingPunct="1">
              <a:spcBef>
                <a:spcPct val="0"/>
              </a:spcBef>
            </a:pPr>
            <a:fld id="{F0330FB6-724E-4247-8565-8749CC8975A2}" type="slidenum">
              <a:rPr lang="en-US" altLang="en-US" smtClean="0">
                <a:latin typeface="Calibri" pitchFamily="-110" charset="0"/>
                <a:ea typeface="ＭＳ Ｐゴシック" pitchFamily="-110" charset="-128"/>
              </a:rPr>
              <a:pPr eaLnBrk="1" hangingPunct="1">
                <a:spcBef>
                  <a:spcPct val="0"/>
                </a:spcBef>
              </a:pPr>
              <a:t>5</a:t>
            </a:fld>
            <a:endParaRPr lang="en-US" altLang="en-US" smtClean="0">
              <a:latin typeface="Calibri" pitchFamily="-110" charset="0"/>
              <a:ea typeface="ＭＳ Ｐゴシック" pitchFamily="-110" charset="-128"/>
            </a:endParaRPr>
          </a:p>
        </p:txBody>
      </p:sp>
    </p:spTree>
    <p:extLst>
      <p:ext uri="{BB962C8B-B14F-4D97-AF65-F5344CB8AC3E}">
        <p14:creationId xmlns:p14="http://schemas.microsoft.com/office/powerpoint/2010/main" val="332313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Endsley and Kaber define levels of automation by function: monitoring, advice generation, selecting (decision) and implementation (control). H corresponds to Human involvement in the function, while C corresponds to computer involvement. Note that each function, for example monitoring, is present over a wide range in levels of automation. However monitoring is the predominant computer function at lower levels of automation, and the progression is monitoring to advice to decision to control with increasing levels of automation.</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ヒラギノ角ゴ Pro W3" pitchFamily="8" charset="-128"/>
              </a:defRPr>
            </a:lvl1pPr>
            <a:lvl2pPr marL="730168" indent="-279872">
              <a:spcBef>
                <a:spcPct val="30000"/>
              </a:spcBef>
              <a:defRPr sz="1200">
                <a:solidFill>
                  <a:schemeClr val="tx1"/>
                </a:solidFill>
                <a:latin typeface="Arial" charset="0"/>
                <a:ea typeface="ヒラギノ角ゴ Pro W3" pitchFamily="8" charset="-128"/>
              </a:defRPr>
            </a:lvl2pPr>
            <a:lvl3pPr marL="1124178" indent="-223585">
              <a:spcBef>
                <a:spcPct val="30000"/>
              </a:spcBef>
              <a:defRPr sz="1200">
                <a:solidFill>
                  <a:schemeClr val="tx1"/>
                </a:solidFill>
                <a:latin typeface="Arial" charset="0"/>
                <a:ea typeface="ヒラギノ角ゴ Pro W3" pitchFamily="8" charset="-128"/>
              </a:defRPr>
            </a:lvl3pPr>
            <a:lvl4pPr marL="1574474" indent="-223585">
              <a:spcBef>
                <a:spcPct val="30000"/>
              </a:spcBef>
              <a:defRPr sz="1200">
                <a:solidFill>
                  <a:schemeClr val="tx1"/>
                </a:solidFill>
                <a:latin typeface="Arial" charset="0"/>
                <a:ea typeface="ヒラギノ角ゴ Pro W3" pitchFamily="8" charset="-128"/>
              </a:defRPr>
            </a:lvl4pPr>
            <a:lvl5pPr marL="2024770" indent="-223585">
              <a:spcBef>
                <a:spcPct val="30000"/>
              </a:spcBef>
              <a:defRPr sz="1200">
                <a:solidFill>
                  <a:schemeClr val="tx1"/>
                </a:solidFill>
                <a:latin typeface="Arial" charset="0"/>
                <a:ea typeface="ヒラギノ角ゴ Pro W3" pitchFamily="8" charset="-128"/>
              </a:defRPr>
            </a:lvl5pPr>
            <a:lvl6pPr marL="2475067" indent="-223585" eaLnBrk="0" fontAlgn="base" hangingPunct="0">
              <a:spcBef>
                <a:spcPct val="30000"/>
              </a:spcBef>
              <a:spcAft>
                <a:spcPct val="0"/>
              </a:spcAft>
              <a:defRPr sz="1200">
                <a:solidFill>
                  <a:schemeClr val="tx1"/>
                </a:solidFill>
                <a:latin typeface="Arial" charset="0"/>
                <a:ea typeface="ヒラギノ角ゴ Pro W3" pitchFamily="8" charset="-128"/>
              </a:defRPr>
            </a:lvl6pPr>
            <a:lvl7pPr marL="2925363" indent="-223585" eaLnBrk="0" fontAlgn="base" hangingPunct="0">
              <a:spcBef>
                <a:spcPct val="30000"/>
              </a:spcBef>
              <a:spcAft>
                <a:spcPct val="0"/>
              </a:spcAft>
              <a:defRPr sz="1200">
                <a:solidFill>
                  <a:schemeClr val="tx1"/>
                </a:solidFill>
                <a:latin typeface="Arial" charset="0"/>
                <a:ea typeface="ヒラギノ角ゴ Pro W3" pitchFamily="8" charset="-128"/>
              </a:defRPr>
            </a:lvl7pPr>
            <a:lvl8pPr marL="3375659" indent="-223585" eaLnBrk="0" fontAlgn="base" hangingPunct="0">
              <a:spcBef>
                <a:spcPct val="30000"/>
              </a:spcBef>
              <a:spcAft>
                <a:spcPct val="0"/>
              </a:spcAft>
              <a:defRPr sz="1200">
                <a:solidFill>
                  <a:schemeClr val="tx1"/>
                </a:solidFill>
                <a:latin typeface="Arial" charset="0"/>
                <a:ea typeface="ヒラギノ角ゴ Pro W3" pitchFamily="8" charset="-128"/>
              </a:defRPr>
            </a:lvl8pPr>
            <a:lvl9pPr marL="3825955" indent="-223585" eaLnBrk="0" fontAlgn="base" hangingPunct="0">
              <a:spcBef>
                <a:spcPct val="30000"/>
              </a:spcBef>
              <a:spcAft>
                <a:spcPct val="0"/>
              </a:spcAft>
              <a:defRPr sz="1200">
                <a:solidFill>
                  <a:schemeClr val="tx1"/>
                </a:solidFill>
                <a:latin typeface="Arial" charset="0"/>
                <a:ea typeface="ヒラギノ角ゴ Pro W3" pitchFamily="8" charset="-128"/>
              </a:defRPr>
            </a:lvl9pPr>
          </a:lstStyle>
          <a:p>
            <a:pPr>
              <a:spcBef>
                <a:spcPct val="0"/>
              </a:spcBef>
            </a:pPr>
            <a:fld id="{1DCC597E-0BEC-4436-A0D3-4220FFE78548}" type="slidenum">
              <a:rPr lang="en-US" altLang="en-US" smtClean="0">
                <a:latin typeface="Calibri" pitchFamily="-110" charset="0"/>
                <a:ea typeface="ＭＳ Ｐゴシック" pitchFamily="-110" charset="-128"/>
              </a:rPr>
              <a:pPr>
                <a:spcBef>
                  <a:spcPct val="0"/>
                </a:spcBef>
              </a:pPr>
              <a:t>6</a:t>
            </a:fld>
            <a:endParaRPr lang="en-US" altLang="en-US" smtClean="0">
              <a:latin typeface="Calibri" pitchFamily="-110" charset="0"/>
              <a:ea typeface="ＭＳ Ｐゴシック" pitchFamily="-110" charset="-128"/>
            </a:endParaRPr>
          </a:p>
        </p:txBody>
      </p:sp>
    </p:spTree>
    <p:extLst>
      <p:ext uri="{BB962C8B-B14F-4D97-AF65-F5344CB8AC3E}">
        <p14:creationId xmlns:p14="http://schemas.microsoft.com/office/powerpoint/2010/main" val="399903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state of the art in drilling automation is actually quite impressive. For human and computer monitoring, both wellsite-based and remote systems are readily available, are quite advanced, and are being work on daily. For computer based advisory systems, a great deal of effort has been expended in interpreting data downhole and transmitting compressed diagnostics to surface. Directional drilling advisors (geosteering for example) are often executed remotely or at the wellsite, and control systems (auto-drillers are one example) are present at the wellsite. However, the highest degree of automation are downhole autonomous or semi-autonomous drilling systems, such as RSS, which compare favorably with anything developed in any industry, especially considering their operating environment.</a:t>
            </a:r>
          </a:p>
          <a:p>
            <a:endParaRPr lang="en-US" altLang="en-US" smtClean="0"/>
          </a:p>
          <a:p>
            <a:r>
              <a:rPr lang="en-US" altLang="en-US" smtClean="0"/>
              <a:t>The high degree of downhole automation is needed because there is (has been) a digital restriction between downhole and surface.</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ヒラギノ角ゴ Pro W3" pitchFamily="8" charset="-128"/>
              </a:defRPr>
            </a:lvl1pPr>
            <a:lvl2pPr marL="730168" indent="-279872">
              <a:spcBef>
                <a:spcPct val="30000"/>
              </a:spcBef>
              <a:defRPr sz="1200">
                <a:solidFill>
                  <a:schemeClr val="tx1"/>
                </a:solidFill>
                <a:latin typeface="Arial" charset="0"/>
                <a:ea typeface="ヒラギノ角ゴ Pro W3" pitchFamily="8" charset="-128"/>
              </a:defRPr>
            </a:lvl2pPr>
            <a:lvl3pPr marL="1124178" indent="-223585">
              <a:spcBef>
                <a:spcPct val="30000"/>
              </a:spcBef>
              <a:defRPr sz="1200">
                <a:solidFill>
                  <a:schemeClr val="tx1"/>
                </a:solidFill>
                <a:latin typeface="Arial" charset="0"/>
                <a:ea typeface="ヒラギノ角ゴ Pro W3" pitchFamily="8" charset="-128"/>
              </a:defRPr>
            </a:lvl3pPr>
            <a:lvl4pPr marL="1574474" indent="-223585">
              <a:spcBef>
                <a:spcPct val="30000"/>
              </a:spcBef>
              <a:defRPr sz="1200">
                <a:solidFill>
                  <a:schemeClr val="tx1"/>
                </a:solidFill>
                <a:latin typeface="Arial" charset="0"/>
                <a:ea typeface="ヒラギノ角ゴ Pro W3" pitchFamily="8" charset="-128"/>
              </a:defRPr>
            </a:lvl4pPr>
            <a:lvl5pPr marL="2024770" indent="-223585">
              <a:spcBef>
                <a:spcPct val="30000"/>
              </a:spcBef>
              <a:defRPr sz="1200">
                <a:solidFill>
                  <a:schemeClr val="tx1"/>
                </a:solidFill>
                <a:latin typeface="Arial" charset="0"/>
                <a:ea typeface="ヒラギノ角ゴ Pro W3" pitchFamily="8" charset="-128"/>
              </a:defRPr>
            </a:lvl5pPr>
            <a:lvl6pPr marL="2475067" indent="-223585" eaLnBrk="0" fontAlgn="base" hangingPunct="0">
              <a:spcBef>
                <a:spcPct val="30000"/>
              </a:spcBef>
              <a:spcAft>
                <a:spcPct val="0"/>
              </a:spcAft>
              <a:defRPr sz="1200">
                <a:solidFill>
                  <a:schemeClr val="tx1"/>
                </a:solidFill>
                <a:latin typeface="Arial" charset="0"/>
                <a:ea typeface="ヒラギノ角ゴ Pro W3" pitchFamily="8" charset="-128"/>
              </a:defRPr>
            </a:lvl6pPr>
            <a:lvl7pPr marL="2925363" indent="-223585" eaLnBrk="0" fontAlgn="base" hangingPunct="0">
              <a:spcBef>
                <a:spcPct val="30000"/>
              </a:spcBef>
              <a:spcAft>
                <a:spcPct val="0"/>
              </a:spcAft>
              <a:defRPr sz="1200">
                <a:solidFill>
                  <a:schemeClr val="tx1"/>
                </a:solidFill>
                <a:latin typeface="Arial" charset="0"/>
                <a:ea typeface="ヒラギノ角ゴ Pro W3" pitchFamily="8" charset="-128"/>
              </a:defRPr>
            </a:lvl7pPr>
            <a:lvl8pPr marL="3375659" indent="-223585" eaLnBrk="0" fontAlgn="base" hangingPunct="0">
              <a:spcBef>
                <a:spcPct val="30000"/>
              </a:spcBef>
              <a:spcAft>
                <a:spcPct val="0"/>
              </a:spcAft>
              <a:defRPr sz="1200">
                <a:solidFill>
                  <a:schemeClr val="tx1"/>
                </a:solidFill>
                <a:latin typeface="Arial" charset="0"/>
                <a:ea typeface="ヒラギノ角ゴ Pro W3" pitchFamily="8" charset="-128"/>
              </a:defRPr>
            </a:lvl8pPr>
            <a:lvl9pPr marL="3825955" indent="-223585" eaLnBrk="0" fontAlgn="base" hangingPunct="0">
              <a:spcBef>
                <a:spcPct val="30000"/>
              </a:spcBef>
              <a:spcAft>
                <a:spcPct val="0"/>
              </a:spcAft>
              <a:defRPr sz="1200">
                <a:solidFill>
                  <a:schemeClr val="tx1"/>
                </a:solidFill>
                <a:latin typeface="Arial" charset="0"/>
                <a:ea typeface="ヒラギノ角ゴ Pro W3" pitchFamily="8" charset="-128"/>
              </a:defRPr>
            </a:lvl9pPr>
          </a:lstStyle>
          <a:p>
            <a:pPr>
              <a:spcBef>
                <a:spcPct val="0"/>
              </a:spcBef>
            </a:pPr>
            <a:fld id="{45A3E9F6-5C66-4D6B-9166-875017493A59}" type="slidenum">
              <a:rPr lang="en-US" altLang="en-US" smtClean="0">
                <a:latin typeface="Calibri" pitchFamily="-110" charset="0"/>
                <a:ea typeface="ＭＳ Ｐゴシック" pitchFamily="-110" charset="-128"/>
              </a:rPr>
              <a:pPr>
                <a:spcBef>
                  <a:spcPct val="0"/>
                </a:spcBef>
              </a:pPr>
              <a:t>8</a:t>
            </a:fld>
            <a:endParaRPr lang="en-US" altLang="en-US" smtClean="0">
              <a:latin typeface="Calibri" pitchFamily="-110" charset="0"/>
              <a:ea typeface="ＭＳ Ｐゴシック" pitchFamily="-110" charset="-128"/>
            </a:endParaRPr>
          </a:p>
        </p:txBody>
      </p:sp>
    </p:spTree>
    <p:extLst>
      <p:ext uri="{BB962C8B-B14F-4D97-AF65-F5344CB8AC3E}">
        <p14:creationId xmlns:p14="http://schemas.microsoft.com/office/powerpoint/2010/main" val="115182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is the plane control loop. The three control loops are now automated in onboard computers. </a:t>
            </a:r>
          </a:p>
          <a:p>
            <a:r>
              <a:rPr lang="en-US" altLang="en-US" smtClean="0"/>
              <a:t>Manuscript: The flight trajectory is usually pre-designed by the airline company or the pilot. During the flight, the pilot modifies the target flight trajectory according to the real-time flight state, which includes the plane position and the wind velocity, etc. Based on the preset trajectory, the pilot figures out the plane’s target attitude, which is the work of the flight trajectory control loop. Should the plane roll to perform a coordinated turn? Or should it pitch the nose up for a climb? The planned plane attitude is realized by the actions of the plane’s rudders, and the plane attitude control loop calculates the needed rudder action. The rudder action commands are then executed by the motors and actuators, which makes the rudder control loop. The rudder actions directly change the aerodynamic shape of the plane and changes the aerodynamic load on the plane. The onboard sensors measure the plane’s position and attitude, and report to the pilot. All these three control loops can be realized in a set of onboard computers to replace the pilot and take over the plane control. The pilots in modern commercial flights can just sit and supervise the autopilot do its job</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 charset="-128"/>
              </a:defRPr>
            </a:lvl1pPr>
            <a:lvl2pPr marL="731731" indent="-281435">
              <a:defRPr sz="2400">
                <a:solidFill>
                  <a:schemeClr val="tx1"/>
                </a:solidFill>
                <a:latin typeface="Arial" charset="0"/>
                <a:ea typeface="ヒラギノ角ゴ Pro W3" pitchFamily="8" charset="-128"/>
              </a:defRPr>
            </a:lvl2pPr>
            <a:lvl3pPr marL="1125741" indent="-225148">
              <a:defRPr sz="2400">
                <a:solidFill>
                  <a:schemeClr val="tx1"/>
                </a:solidFill>
                <a:latin typeface="Arial" charset="0"/>
                <a:ea typeface="ヒラギノ角ゴ Pro W3" pitchFamily="8" charset="-128"/>
              </a:defRPr>
            </a:lvl3pPr>
            <a:lvl4pPr marL="1576037" indent="-225148">
              <a:defRPr sz="2400">
                <a:solidFill>
                  <a:schemeClr val="tx1"/>
                </a:solidFill>
                <a:latin typeface="Arial" charset="0"/>
                <a:ea typeface="ヒラギノ角ゴ Pro W3" pitchFamily="8" charset="-128"/>
              </a:defRPr>
            </a:lvl4pPr>
            <a:lvl5pPr marL="2026333" indent="-225148">
              <a:defRPr sz="2400">
                <a:solidFill>
                  <a:schemeClr val="tx1"/>
                </a:solidFill>
                <a:latin typeface="Arial" charset="0"/>
                <a:ea typeface="ヒラギノ角ゴ Pro W3" pitchFamily="8" charset="-128"/>
              </a:defRPr>
            </a:lvl5pPr>
            <a:lvl6pPr marL="2476630" indent="-225148" eaLnBrk="0" fontAlgn="base" hangingPunct="0">
              <a:spcBef>
                <a:spcPct val="0"/>
              </a:spcBef>
              <a:spcAft>
                <a:spcPct val="0"/>
              </a:spcAft>
              <a:defRPr sz="2400">
                <a:solidFill>
                  <a:schemeClr val="tx1"/>
                </a:solidFill>
                <a:latin typeface="Arial" charset="0"/>
                <a:ea typeface="ヒラギノ角ゴ Pro W3" pitchFamily="8" charset="-128"/>
              </a:defRPr>
            </a:lvl6pPr>
            <a:lvl7pPr marL="2926926" indent="-225148" eaLnBrk="0" fontAlgn="base" hangingPunct="0">
              <a:spcBef>
                <a:spcPct val="0"/>
              </a:spcBef>
              <a:spcAft>
                <a:spcPct val="0"/>
              </a:spcAft>
              <a:defRPr sz="2400">
                <a:solidFill>
                  <a:schemeClr val="tx1"/>
                </a:solidFill>
                <a:latin typeface="Arial" charset="0"/>
                <a:ea typeface="ヒラギノ角ゴ Pro W3" pitchFamily="8" charset="-128"/>
              </a:defRPr>
            </a:lvl7pPr>
            <a:lvl8pPr marL="3377222" indent="-225148" eaLnBrk="0" fontAlgn="base" hangingPunct="0">
              <a:spcBef>
                <a:spcPct val="0"/>
              </a:spcBef>
              <a:spcAft>
                <a:spcPct val="0"/>
              </a:spcAft>
              <a:defRPr sz="2400">
                <a:solidFill>
                  <a:schemeClr val="tx1"/>
                </a:solidFill>
                <a:latin typeface="Arial" charset="0"/>
                <a:ea typeface="ヒラギノ角ゴ Pro W3" pitchFamily="8" charset="-128"/>
              </a:defRPr>
            </a:lvl8pPr>
            <a:lvl9pPr marL="3827518" indent="-225148" eaLnBrk="0" fontAlgn="base" hangingPunct="0">
              <a:spcBef>
                <a:spcPct val="0"/>
              </a:spcBef>
              <a:spcAft>
                <a:spcPct val="0"/>
              </a:spcAft>
              <a:defRPr sz="2400">
                <a:solidFill>
                  <a:schemeClr val="tx1"/>
                </a:solidFill>
                <a:latin typeface="Arial" charset="0"/>
                <a:ea typeface="ヒラギノ角ゴ Pro W3" pitchFamily="8" charset="-128"/>
              </a:defRPr>
            </a:lvl9pPr>
          </a:lstStyle>
          <a:p>
            <a:fld id="{81C2D689-EED1-410A-834B-69337A601AC2}" type="slidenum">
              <a:rPr lang="en-US" altLang="en-US" sz="1200">
                <a:latin typeface="Calibri" pitchFamily="-110" charset="0"/>
                <a:ea typeface="ＭＳ Ｐゴシック" pitchFamily="-110" charset="-128"/>
              </a:rPr>
              <a:pPr/>
              <a:t>27</a:t>
            </a:fld>
            <a:endParaRPr lang="en-US" altLang="en-US" sz="1200">
              <a:latin typeface="Calibri" pitchFamily="-110" charset="0"/>
              <a:ea typeface="ＭＳ Ｐゴシック" pitchFamily="-110" charset="-128"/>
            </a:endParaRPr>
          </a:p>
        </p:txBody>
      </p:sp>
    </p:spTree>
    <p:extLst>
      <p:ext uri="{BB962C8B-B14F-4D97-AF65-F5344CB8AC3E}">
        <p14:creationId xmlns:p14="http://schemas.microsoft.com/office/powerpoint/2010/main" val="59651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 we can decompose the drilling system. </a:t>
            </a:r>
          </a:p>
          <a:p>
            <a:r>
              <a:rPr lang="en-US" altLang="en-US" smtClean="0"/>
              <a:t>In the third loop, the top drive and drawworks control are now automated.</a:t>
            </a:r>
          </a:p>
          <a:p>
            <a:r>
              <a:rPr lang="en-US" altLang="en-US" smtClean="0"/>
              <a:t>The first two loops are under investigation.</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 charset="-128"/>
              </a:defRPr>
            </a:lvl1pPr>
            <a:lvl2pPr marL="731731" indent="-281435">
              <a:defRPr sz="2400">
                <a:solidFill>
                  <a:schemeClr val="tx1"/>
                </a:solidFill>
                <a:latin typeface="Arial" charset="0"/>
                <a:ea typeface="ヒラギノ角ゴ Pro W3" pitchFamily="8" charset="-128"/>
              </a:defRPr>
            </a:lvl2pPr>
            <a:lvl3pPr marL="1125741" indent="-225148">
              <a:defRPr sz="2400">
                <a:solidFill>
                  <a:schemeClr val="tx1"/>
                </a:solidFill>
                <a:latin typeface="Arial" charset="0"/>
                <a:ea typeface="ヒラギノ角ゴ Pro W3" pitchFamily="8" charset="-128"/>
              </a:defRPr>
            </a:lvl3pPr>
            <a:lvl4pPr marL="1576037" indent="-225148">
              <a:defRPr sz="2400">
                <a:solidFill>
                  <a:schemeClr val="tx1"/>
                </a:solidFill>
                <a:latin typeface="Arial" charset="0"/>
                <a:ea typeface="ヒラギノ角ゴ Pro W3" pitchFamily="8" charset="-128"/>
              </a:defRPr>
            </a:lvl4pPr>
            <a:lvl5pPr marL="2026333" indent="-225148">
              <a:defRPr sz="2400">
                <a:solidFill>
                  <a:schemeClr val="tx1"/>
                </a:solidFill>
                <a:latin typeface="Arial" charset="0"/>
                <a:ea typeface="ヒラギノ角ゴ Pro W3" pitchFamily="8" charset="-128"/>
              </a:defRPr>
            </a:lvl5pPr>
            <a:lvl6pPr marL="2476630" indent="-225148" eaLnBrk="0" fontAlgn="base" hangingPunct="0">
              <a:spcBef>
                <a:spcPct val="0"/>
              </a:spcBef>
              <a:spcAft>
                <a:spcPct val="0"/>
              </a:spcAft>
              <a:defRPr sz="2400">
                <a:solidFill>
                  <a:schemeClr val="tx1"/>
                </a:solidFill>
                <a:latin typeface="Arial" charset="0"/>
                <a:ea typeface="ヒラギノ角ゴ Pro W3" pitchFamily="8" charset="-128"/>
              </a:defRPr>
            </a:lvl6pPr>
            <a:lvl7pPr marL="2926926" indent="-225148" eaLnBrk="0" fontAlgn="base" hangingPunct="0">
              <a:spcBef>
                <a:spcPct val="0"/>
              </a:spcBef>
              <a:spcAft>
                <a:spcPct val="0"/>
              </a:spcAft>
              <a:defRPr sz="2400">
                <a:solidFill>
                  <a:schemeClr val="tx1"/>
                </a:solidFill>
                <a:latin typeface="Arial" charset="0"/>
                <a:ea typeface="ヒラギノ角ゴ Pro W3" pitchFamily="8" charset="-128"/>
              </a:defRPr>
            </a:lvl7pPr>
            <a:lvl8pPr marL="3377222" indent="-225148" eaLnBrk="0" fontAlgn="base" hangingPunct="0">
              <a:spcBef>
                <a:spcPct val="0"/>
              </a:spcBef>
              <a:spcAft>
                <a:spcPct val="0"/>
              </a:spcAft>
              <a:defRPr sz="2400">
                <a:solidFill>
                  <a:schemeClr val="tx1"/>
                </a:solidFill>
                <a:latin typeface="Arial" charset="0"/>
                <a:ea typeface="ヒラギノ角ゴ Pro W3" pitchFamily="8" charset="-128"/>
              </a:defRPr>
            </a:lvl8pPr>
            <a:lvl9pPr marL="3827518" indent="-225148" eaLnBrk="0" fontAlgn="base" hangingPunct="0">
              <a:spcBef>
                <a:spcPct val="0"/>
              </a:spcBef>
              <a:spcAft>
                <a:spcPct val="0"/>
              </a:spcAft>
              <a:defRPr sz="2400">
                <a:solidFill>
                  <a:schemeClr val="tx1"/>
                </a:solidFill>
                <a:latin typeface="Arial" charset="0"/>
                <a:ea typeface="ヒラギノ角ゴ Pro W3" pitchFamily="8" charset="-128"/>
              </a:defRPr>
            </a:lvl9pPr>
          </a:lstStyle>
          <a:p>
            <a:fld id="{CBC94284-AE2E-4C75-A988-F9456CA11A8B}" type="slidenum">
              <a:rPr lang="en-US" altLang="en-US" sz="1200">
                <a:latin typeface="Calibri" pitchFamily="-110" charset="0"/>
                <a:ea typeface="ＭＳ Ｐゴシック" pitchFamily="-110" charset="-128"/>
              </a:rPr>
              <a:pPr/>
              <a:t>28</a:t>
            </a:fld>
            <a:endParaRPr lang="en-US" altLang="en-US" sz="1200">
              <a:latin typeface="Calibri" pitchFamily="-110" charset="0"/>
              <a:ea typeface="ＭＳ Ｐゴシック" pitchFamily="-110" charset="-128"/>
            </a:endParaRPr>
          </a:p>
        </p:txBody>
      </p:sp>
    </p:spTree>
    <p:extLst>
      <p:ext uri="{BB962C8B-B14F-4D97-AF65-F5344CB8AC3E}">
        <p14:creationId xmlns:p14="http://schemas.microsoft.com/office/powerpoint/2010/main" val="130275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ヒラギノ角ゴ Pro W3" pitchFamily="8" charset="-128"/>
              </a:defRPr>
            </a:lvl1pPr>
            <a:lvl2pPr marL="731731" indent="-281435">
              <a:spcBef>
                <a:spcPct val="30000"/>
              </a:spcBef>
              <a:defRPr sz="1200">
                <a:solidFill>
                  <a:schemeClr val="tx1"/>
                </a:solidFill>
                <a:latin typeface="Arial" charset="0"/>
                <a:ea typeface="ヒラギノ角ゴ Pro W3" pitchFamily="8" charset="-128"/>
              </a:defRPr>
            </a:lvl2pPr>
            <a:lvl3pPr marL="1125741" indent="-225148">
              <a:spcBef>
                <a:spcPct val="30000"/>
              </a:spcBef>
              <a:defRPr sz="1200">
                <a:solidFill>
                  <a:schemeClr val="tx1"/>
                </a:solidFill>
                <a:latin typeface="Arial" charset="0"/>
                <a:ea typeface="ヒラギノ角ゴ Pro W3" pitchFamily="8" charset="-128"/>
              </a:defRPr>
            </a:lvl3pPr>
            <a:lvl4pPr marL="1576037" indent="-225148">
              <a:spcBef>
                <a:spcPct val="30000"/>
              </a:spcBef>
              <a:defRPr sz="1200">
                <a:solidFill>
                  <a:schemeClr val="tx1"/>
                </a:solidFill>
                <a:latin typeface="Arial" charset="0"/>
                <a:ea typeface="ヒラギノ角ゴ Pro W3" pitchFamily="8" charset="-128"/>
              </a:defRPr>
            </a:lvl4pPr>
            <a:lvl5pPr marL="2026333" indent="-225148">
              <a:spcBef>
                <a:spcPct val="30000"/>
              </a:spcBef>
              <a:defRPr sz="1200">
                <a:solidFill>
                  <a:schemeClr val="tx1"/>
                </a:solidFill>
                <a:latin typeface="Arial" charset="0"/>
                <a:ea typeface="ヒラギノ角ゴ Pro W3" pitchFamily="8" charset="-128"/>
              </a:defRPr>
            </a:lvl5pPr>
            <a:lvl6pPr marL="2476630" indent="-225148" eaLnBrk="0" fontAlgn="base" hangingPunct="0">
              <a:spcBef>
                <a:spcPct val="30000"/>
              </a:spcBef>
              <a:spcAft>
                <a:spcPct val="0"/>
              </a:spcAft>
              <a:defRPr sz="1200">
                <a:solidFill>
                  <a:schemeClr val="tx1"/>
                </a:solidFill>
                <a:latin typeface="Arial" charset="0"/>
                <a:ea typeface="ヒラギノ角ゴ Pro W3" pitchFamily="8" charset="-128"/>
              </a:defRPr>
            </a:lvl6pPr>
            <a:lvl7pPr marL="2926926" indent="-225148" eaLnBrk="0" fontAlgn="base" hangingPunct="0">
              <a:spcBef>
                <a:spcPct val="30000"/>
              </a:spcBef>
              <a:spcAft>
                <a:spcPct val="0"/>
              </a:spcAft>
              <a:defRPr sz="1200">
                <a:solidFill>
                  <a:schemeClr val="tx1"/>
                </a:solidFill>
                <a:latin typeface="Arial" charset="0"/>
                <a:ea typeface="ヒラギノ角ゴ Pro W3" pitchFamily="8" charset="-128"/>
              </a:defRPr>
            </a:lvl7pPr>
            <a:lvl8pPr marL="3377222" indent="-225148" eaLnBrk="0" fontAlgn="base" hangingPunct="0">
              <a:spcBef>
                <a:spcPct val="30000"/>
              </a:spcBef>
              <a:spcAft>
                <a:spcPct val="0"/>
              </a:spcAft>
              <a:defRPr sz="1200">
                <a:solidFill>
                  <a:schemeClr val="tx1"/>
                </a:solidFill>
                <a:latin typeface="Arial" charset="0"/>
                <a:ea typeface="ヒラギノ角ゴ Pro W3" pitchFamily="8" charset="-128"/>
              </a:defRPr>
            </a:lvl8pPr>
            <a:lvl9pPr marL="3827518" indent="-225148" eaLnBrk="0" fontAlgn="base" hangingPunct="0">
              <a:spcBef>
                <a:spcPct val="30000"/>
              </a:spcBef>
              <a:spcAft>
                <a:spcPct val="0"/>
              </a:spcAft>
              <a:defRPr sz="1200">
                <a:solidFill>
                  <a:schemeClr val="tx1"/>
                </a:solidFill>
                <a:latin typeface="Arial" charset="0"/>
                <a:ea typeface="ヒラギノ角ゴ Pro W3" pitchFamily="8" charset="-128"/>
              </a:defRPr>
            </a:lvl9pPr>
          </a:lstStyle>
          <a:p>
            <a:pPr>
              <a:spcBef>
                <a:spcPct val="0"/>
              </a:spcBef>
            </a:pPr>
            <a:fld id="{77E7DF62-DE76-40C4-B1F8-C41F15DAECF9}" type="slidenum">
              <a:rPr lang="en-US" altLang="en-US" smtClean="0">
                <a:latin typeface="Calibri" pitchFamily="-110" charset="0"/>
                <a:ea typeface="ＭＳ Ｐゴシック" pitchFamily="-110" charset="-128"/>
              </a:rPr>
              <a:pPr>
                <a:spcBef>
                  <a:spcPct val="0"/>
                </a:spcBef>
              </a:pPr>
              <a:t>40</a:t>
            </a:fld>
            <a:endParaRPr lang="en-US" altLang="en-US" smtClean="0">
              <a:latin typeface="Calibri" pitchFamily="-110" charset="0"/>
              <a:ea typeface="ＭＳ Ｐゴシック" pitchFamily="-110" charset="-128"/>
            </a:endParaRPr>
          </a:p>
        </p:txBody>
      </p:sp>
    </p:spTree>
    <p:extLst>
      <p:ext uri="{BB962C8B-B14F-4D97-AF65-F5344CB8AC3E}">
        <p14:creationId xmlns:p14="http://schemas.microsoft.com/office/powerpoint/2010/main" val="311144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FF"/>
                </a:solidFill>
              </a:defRPr>
            </a:lvl1pPr>
          </a:lstStyle>
          <a:p>
            <a:r>
              <a:rPr lang="x-none"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34489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339063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83048"/>
            <a:ext cx="2057400" cy="4343115"/>
          </a:xfrm>
        </p:spPr>
        <p:txBody>
          <a:bodyPr vert="eaVert"/>
          <a:lstStyle>
            <a:lvl1pPr>
              <a:defRPr>
                <a:solidFill>
                  <a:srgbClr val="FFFFFF"/>
                </a:solidFill>
              </a:defRPr>
            </a:lvl1pPr>
          </a:lstStyle>
          <a:p>
            <a:r>
              <a:rPr lang="x-none" dirty="0" smtClean="0"/>
              <a:t>Click to edit Master title style</a:t>
            </a:r>
            <a:endParaRPr lang="en-US" dirty="0"/>
          </a:p>
        </p:txBody>
      </p:sp>
      <p:sp>
        <p:nvSpPr>
          <p:cNvPr id="3" name="Vertical Text Placeholder 2"/>
          <p:cNvSpPr>
            <a:spLocks noGrp="1"/>
          </p:cNvSpPr>
          <p:nvPr>
            <p:ph type="body" orient="vert" idx="1"/>
          </p:nvPr>
        </p:nvSpPr>
        <p:spPr>
          <a:xfrm>
            <a:off x="457200" y="1783048"/>
            <a:ext cx="6019800" cy="4343115"/>
          </a:xfrm>
        </p:spPr>
        <p:txBody>
          <a:bodyPr vert="eaVert"/>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3726626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x-none"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731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11"/>
          </p:nvPr>
        </p:nvSpPr>
        <p:spPr/>
        <p:txBody>
          <a:bodyPr/>
          <a:lstStyle>
            <a:lvl1pPr>
              <a:defRPr>
                <a:solidFill>
                  <a:srgbClr val="17316A"/>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AF2AFBBF-8C87-794F-8DA6-E3E00A120B16}"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81635-2D41-9541-A109-202B134504CC}"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17316A"/>
                </a:solidFill>
              </a:defRPr>
            </a:lvl1pPr>
          </a:lstStyle>
          <a:p>
            <a:r>
              <a:rPr lang="x-none"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7316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smtClean="0"/>
              <a:t>Click to edit Master text styles</a:t>
            </a:r>
          </a:p>
        </p:txBody>
      </p:sp>
      <p:sp>
        <p:nvSpPr>
          <p:cNvPr id="4" name="Date Placeholder 3"/>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11"/>
          </p:nvPr>
        </p:nvSpPr>
        <p:spPr/>
        <p:txBody>
          <a:bodyPr/>
          <a:lstStyle>
            <a:lvl1pPr>
              <a:defRPr>
                <a:solidFill>
                  <a:srgbClr val="17316A"/>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6" name="Footer Placeholder 5"/>
          <p:cNvSpPr>
            <a:spLocks noGrp="1"/>
          </p:cNvSpPr>
          <p:nvPr>
            <p:ph type="ftr" sz="quarter" idx="11"/>
          </p:nvPr>
        </p:nvSpPr>
        <p:spPr/>
        <p:txBody>
          <a:bodyPr/>
          <a:lstStyle>
            <a:lvl1pPr>
              <a:defRPr>
                <a:solidFill>
                  <a:srgbClr val="17316A"/>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AF2AFBBF-8C87-794F-8DA6-E3E00A120B16}" type="datetimeFigureOut">
              <a:rPr lang="en-US" smtClean="0"/>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81635-2D41-9541-A109-202B134504CC}"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4" name="Footer Placeholder 3"/>
          <p:cNvSpPr>
            <a:spLocks noGrp="1"/>
          </p:cNvSpPr>
          <p:nvPr>
            <p:ph type="ftr" sz="quarter" idx="11"/>
          </p:nvPr>
        </p:nvSpPr>
        <p:spPr/>
        <p:txBody>
          <a:bodyPr/>
          <a:lstStyle>
            <a:lvl1pPr>
              <a:defRPr>
                <a:solidFill>
                  <a:srgbClr val="17316A"/>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3" name="Footer Placeholder 2"/>
          <p:cNvSpPr>
            <a:spLocks noGrp="1"/>
          </p:cNvSpPr>
          <p:nvPr>
            <p:ph type="ftr" sz="quarter" idx="11"/>
          </p:nvPr>
        </p:nvSpPr>
        <p:spPr/>
        <p:txBody>
          <a:bodyPr/>
          <a:lstStyle>
            <a:lvl1pPr>
              <a:defRPr>
                <a:solidFill>
                  <a:srgbClr val="17316A"/>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dirty="0" smtClean="0"/>
              <a:t>Click to edit Master title style</a:t>
            </a:r>
            <a:endParaRPr lang="en-US" dirty="0"/>
          </a:p>
        </p:txBody>
      </p:sp>
      <p:sp>
        <p:nvSpPr>
          <p:cNvPr id="3" name="Content Placeholder 2"/>
          <p:cNvSpPr>
            <a:spLocks noGrp="1"/>
          </p:cNvSpPr>
          <p:nvPr>
            <p:ph idx="1"/>
          </p:nvPr>
        </p:nvSpPr>
        <p:spPr>
          <a:xfrm>
            <a:off x="3575050" y="1783048"/>
            <a:ext cx="5111750" cy="43431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Text Placeholder 3"/>
          <p:cNvSpPr>
            <a:spLocks noGrp="1"/>
          </p:cNvSpPr>
          <p:nvPr>
            <p:ph type="body" sz="half" idx="2"/>
          </p:nvPr>
        </p:nvSpPr>
        <p:spPr>
          <a:xfrm>
            <a:off x="457200" y="1783048"/>
            <a:ext cx="3008313" cy="43431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smtClean="0"/>
              <a:t>Click to edit Master text styles</a:t>
            </a:r>
          </a:p>
        </p:txBody>
      </p:sp>
      <p:sp>
        <p:nvSpPr>
          <p:cNvPr id="5" name="Date Placeholder 4"/>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6" name="Footer Placeholder 5"/>
          <p:cNvSpPr>
            <a:spLocks noGrp="1"/>
          </p:cNvSpPr>
          <p:nvPr>
            <p:ph type="ftr" sz="quarter" idx="11"/>
          </p:nvPr>
        </p:nvSpPr>
        <p:spPr/>
        <p:txBody>
          <a:bodyPr/>
          <a:lstStyle>
            <a:lvl1pPr>
              <a:defRPr>
                <a:solidFill>
                  <a:srgbClr val="17316A"/>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AF2AFBBF-8C87-794F-8DA6-E3E00A120B16}"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81635-2D41-9541-A109-202B134504CC}" type="slidenum">
              <a:rPr lang="en-US" smtClean="0"/>
              <a:t>‹#›</a:t>
            </a:fld>
            <a:endParaRPr lang="en-US"/>
          </a:p>
        </p:txBody>
      </p:sp>
    </p:spTree>
    <p:extLst>
      <p:ext uri="{BB962C8B-B14F-4D97-AF65-F5344CB8AC3E}">
        <p14:creationId xmlns:p14="http://schemas.microsoft.com/office/powerpoint/2010/main" val="1830841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316A"/>
                </a:solidFill>
              </a:defRPr>
            </a:lvl1pPr>
          </a:lstStyle>
          <a:p>
            <a:r>
              <a:rPr lang="x-none" dirty="0" smtClean="0"/>
              <a:t>Click to edit Master title style</a:t>
            </a:r>
            <a:endParaRPr lang="en-US" dirty="0"/>
          </a:p>
        </p:txBody>
      </p:sp>
      <p:sp>
        <p:nvSpPr>
          <p:cNvPr id="3" name="Picture Placeholder 2"/>
          <p:cNvSpPr>
            <a:spLocks noGrp="1"/>
          </p:cNvSpPr>
          <p:nvPr>
            <p:ph type="pic" idx="1"/>
          </p:nvPr>
        </p:nvSpPr>
        <p:spPr>
          <a:xfrm>
            <a:off x="1792288" y="1757393"/>
            <a:ext cx="5486400" cy="2970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6" name="Footer Placeholder 5"/>
          <p:cNvSpPr>
            <a:spLocks noGrp="1"/>
          </p:cNvSpPr>
          <p:nvPr>
            <p:ph type="ftr" sz="quarter" idx="11"/>
          </p:nvPr>
        </p:nvSpPr>
        <p:spPr/>
        <p:txBody>
          <a:bodyPr/>
          <a:lstStyle>
            <a:lvl1pPr>
              <a:defRPr>
                <a:solidFill>
                  <a:srgbClr val="17316A"/>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11"/>
          </p:nvPr>
        </p:nvSpPr>
        <p:spPr/>
        <p:txBody>
          <a:bodyPr/>
          <a:lstStyle>
            <a:lvl1pPr>
              <a:defRPr>
                <a:solidFill>
                  <a:srgbClr val="17316A"/>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83048"/>
            <a:ext cx="2057400" cy="4343115"/>
          </a:xfrm>
        </p:spPr>
        <p:txBody>
          <a:bodyPr vert="eaVert"/>
          <a:lstStyle>
            <a:lvl1pPr>
              <a:defRPr>
                <a:solidFill>
                  <a:srgbClr val="17316A"/>
                </a:solidFill>
              </a:defRPr>
            </a:lvl1pPr>
          </a:lstStyle>
          <a:p>
            <a:r>
              <a:rPr lang="x-none" dirty="0" smtClean="0"/>
              <a:t>Click to edit Master title style</a:t>
            </a:r>
            <a:endParaRPr lang="en-US" dirty="0"/>
          </a:p>
        </p:txBody>
      </p:sp>
      <p:sp>
        <p:nvSpPr>
          <p:cNvPr id="3" name="Vertical Text Placeholder 2"/>
          <p:cNvSpPr>
            <a:spLocks noGrp="1"/>
          </p:cNvSpPr>
          <p:nvPr>
            <p:ph type="body" orient="vert" idx="1"/>
          </p:nvPr>
        </p:nvSpPr>
        <p:spPr>
          <a:xfrm>
            <a:off x="457200" y="1783048"/>
            <a:ext cx="6019800" cy="4343115"/>
          </a:xfrm>
        </p:spPr>
        <p:txBody>
          <a:bodyPr vert="eaVert"/>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11"/>
          </p:nvPr>
        </p:nvSpPr>
        <p:spPr/>
        <p:txBody>
          <a:bodyPr/>
          <a:lstStyle>
            <a:lvl1pPr>
              <a:defRPr>
                <a:solidFill>
                  <a:srgbClr val="17316A"/>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421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25539"/>
            <a:ext cx="8496300" cy="532779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10" name="Text Placeholder 8"/>
          <p:cNvSpPr>
            <a:spLocks noGrp="1"/>
          </p:cNvSpPr>
          <p:nvPr>
            <p:ph type="body" sz="quarter" idx="11"/>
          </p:nvPr>
        </p:nvSpPr>
        <p:spPr>
          <a:xfrm>
            <a:off x="107504" y="164144"/>
            <a:ext cx="8928992" cy="720725"/>
          </a:xfrm>
          <a:prstGeom prst="rect">
            <a:avLst/>
          </a:prstGeom>
        </p:spPr>
        <p:txBody>
          <a:bodyPr anchor="ctr"/>
          <a:lstStyle>
            <a:lvl1pPr>
              <a:spcBef>
                <a:spcPts val="0"/>
              </a:spcBef>
              <a:buNone/>
              <a:defRPr sz="2400">
                <a:solidFill>
                  <a:schemeClr val="bg1"/>
                </a:solidFill>
                <a:latin typeface="+mj-lt"/>
              </a:defRPr>
            </a:lvl1pPr>
            <a:lvl5pPr>
              <a:buNone/>
              <a:defRPr/>
            </a:lvl5pPr>
          </a:lstStyle>
          <a:p>
            <a:pPr lvl="0"/>
            <a:r>
              <a:rPr lang="en-US" smtClean="0"/>
              <a:t>Click to edit Master text styles</a:t>
            </a:r>
          </a:p>
        </p:txBody>
      </p:sp>
      <p:sp>
        <p:nvSpPr>
          <p:cNvPr id="4" name="Slide Number Placeholder 5"/>
          <p:cNvSpPr>
            <a:spLocks noGrp="1"/>
          </p:cNvSpPr>
          <p:nvPr>
            <p:ph type="sldNum" sz="quarter" idx="12"/>
          </p:nvPr>
        </p:nvSpPr>
        <p:spPr>
          <a:xfrm>
            <a:off x="6553200" y="6356350"/>
            <a:ext cx="2133600" cy="366713"/>
          </a:xfrm>
        </p:spPr>
        <p:txBody>
          <a:bodyPr/>
          <a:lstStyle>
            <a:lvl1pPr>
              <a:defRPr>
                <a:ea typeface="MS PGothic" pitchFamily="34" charset="-128"/>
              </a:defRPr>
            </a:lvl1pPr>
          </a:lstStyle>
          <a:p>
            <a:pPr>
              <a:defRPr/>
            </a:pPr>
            <a:fld id="{22ED8DF7-0E5F-4713-8C05-B494D69875D0}" type="slidenum">
              <a:rPr lang="fr-CA"/>
              <a:pPr>
                <a:defRPr/>
              </a:pPr>
              <a:t>‹#›</a:t>
            </a:fld>
            <a:endParaRPr lang="fr-CA" dirty="0"/>
          </a:p>
        </p:txBody>
      </p:sp>
    </p:spTree>
    <p:extLst>
      <p:ext uri="{BB962C8B-B14F-4D97-AF65-F5344CB8AC3E}">
        <p14:creationId xmlns:p14="http://schemas.microsoft.com/office/powerpoint/2010/main" val="963060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545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x-none"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731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11"/>
          </p:nvPr>
        </p:nvSpPr>
        <p:spPr/>
        <p:txBody>
          <a:bodyPr/>
          <a:lstStyle>
            <a:lvl1pPr>
              <a:defRPr>
                <a:solidFill>
                  <a:srgbClr val="17316A"/>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4158088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AF2AFBBF-8C87-794F-8DA6-E3E00A120B16}"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81635-2D41-9541-A109-202B134504CC}" type="slidenum">
              <a:rPr lang="en-US" smtClean="0"/>
              <a:t>‹#›</a:t>
            </a:fld>
            <a:endParaRPr lang="en-US"/>
          </a:p>
        </p:txBody>
      </p:sp>
    </p:spTree>
    <p:extLst>
      <p:ext uri="{BB962C8B-B14F-4D97-AF65-F5344CB8AC3E}">
        <p14:creationId xmlns:p14="http://schemas.microsoft.com/office/powerpoint/2010/main" val="2992656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17316A"/>
                </a:solidFill>
              </a:defRPr>
            </a:lvl1pPr>
          </a:lstStyle>
          <a:p>
            <a:r>
              <a:rPr lang="x-none"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7316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smtClean="0"/>
              <a:t>Click to edit Master text styles</a:t>
            </a:r>
          </a:p>
        </p:txBody>
      </p:sp>
      <p:sp>
        <p:nvSpPr>
          <p:cNvPr id="4" name="Date Placeholder 3"/>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11"/>
          </p:nvPr>
        </p:nvSpPr>
        <p:spPr/>
        <p:txBody>
          <a:bodyPr/>
          <a:lstStyle>
            <a:lvl1pPr>
              <a:defRPr>
                <a:solidFill>
                  <a:srgbClr val="17316A"/>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1506529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6" name="Footer Placeholder 5"/>
          <p:cNvSpPr>
            <a:spLocks noGrp="1"/>
          </p:cNvSpPr>
          <p:nvPr>
            <p:ph type="ftr" sz="quarter" idx="11"/>
          </p:nvPr>
        </p:nvSpPr>
        <p:spPr/>
        <p:txBody>
          <a:bodyPr/>
          <a:lstStyle>
            <a:lvl1pPr>
              <a:defRPr>
                <a:solidFill>
                  <a:srgbClr val="17316A"/>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370225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FFFF"/>
                </a:solidFill>
              </a:defRPr>
            </a:lvl1pPr>
          </a:lstStyle>
          <a:p>
            <a:r>
              <a:rPr lang="x-none"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dirty="0" smtClean="0"/>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3096722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AF2AFBBF-8C87-794F-8DA6-E3E00A120B16}" type="datetimeFigureOut">
              <a:rPr lang="en-US" smtClean="0"/>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81635-2D41-9541-A109-202B134504CC}" type="slidenum">
              <a:rPr lang="en-US" smtClean="0"/>
              <a:t>‹#›</a:t>
            </a:fld>
            <a:endParaRPr lang="en-US"/>
          </a:p>
        </p:txBody>
      </p:sp>
    </p:spTree>
    <p:extLst>
      <p:ext uri="{BB962C8B-B14F-4D97-AF65-F5344CB8AC3E}">
        <p14:creationId xmlns:p14="http://schemas.microsoft.com/office/powerpoint/2010/main" val="33735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4" name="Footer Placeholder 3"/>
          <p:cNvSpPr>
            <a:spLocks noGrp="1"/>
          </p:cNvSpPr>
          <p:nvPr>
            <p:ph type="ftr" sz="quarter" idx="11"/>
          </p:nvPr>
        </p:nvSpPr>
        <p:spPr/>
        <p:txBody>
          <a:bodyPr/>
          <a:lstStyle>
            <a:lvl1pPr>
              <a:defRPr>
                <a:solidFill>
                  <a:srgbClr val="17316A"/>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2791093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3" name="Footer Placeholder 2"/>
          <p:cNvSpPr>
            <a:spLocks noGrp="1"/>
          </p:cNvSpPr>
          <p:nvPr>
            <p:ph type="ftr" sz="quarter" idx="11"/>
          </p:nvPr>
        </p:nvSpPr>
        <p:spPr/>
        <p:txBody>
          <a:bodyPr/>
          <a:lstStyle>
            <a:lvl1pPr>
              <a:defRPr>
                <a:solidFill>
                  <a:srgbClr val="17316A"/>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1878097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dirty="0" smtClean="0"/>
              <a:t>Click to edit Master title style</a:t>
            </a:r>
            <a:endParaRPr lang="en-US" dirty="0"/>
          </a:p>
        </p:txBody>
      </p:sp>
      <p:sp>
        <p:nvSpPr>
          <p:cNvPr id="3" name="Content Placeholder 2"/>
          <p:cNvSpPr>
            <a:spLocks noGrp="1"/>
          </p:cNvSpPr>
          <p:nvPr>
            <p:ph idx="1"/>
          </p:nvPr>
        </p:nvSpPr>
        <p:spPr>
          <a:xfrm>
            <a:off x="3575050" y="1783048"/>
            <a:ext cx="5111750" cy="43431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Text Placeholder 3"/>
          <p:cNvSpPr>
            <a:spLocks noGrp="1"/>
          </p:cNvSpPr>
          <p:nvPr>
            <p:ph type="body" sz="half" idx="2"/>
          </p:nvPr>
        </p:nvSpPr>
        <p:spPr>
          <a:xfrm>
            <a:off x="457200" y="1783048"/>
            <a:ext cx="3008313" cy="43431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smtClean="0"/>
              <a:t>Click to edit Master text styles</a:t>
            </a:r>
          </a:p>
        </p:txBody>
      </p:sp>
      <p:sp>
        <p:nvSpPr>
          <p:cNvPr id="5" name="Date Placeholder 4"/>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6" name="Footer Placeholder 5"/>
          <p:cNvSpPr>
            <a:spLocks noGrp="1"/>
          </p:cNvSpPr>
          <p:nvPr>
            <p:ph type="ftr" sz="quarter" idx="11"/>
          </p:nvPr>
        </p:nvSpPr>
        <p:spPr/>
        <p:txBody>
          <a:bodyPr/>
          <a:lstStyle>
            <a:lvl1pPr>
              <a:defRPr>
                <a:solidFill>
                  <a:srgbClr val="17316A"/>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2579951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316A"/>
                </a:solidFill>
              </a:defRPr>
            </a:lvl1pPr>
          </a:lstStyle>
          <a:p>
            <a:r>
              <a:rPr lang="x-none" dirty="0" smtClean="0"/>
              <a:t>Click to edit Master title style</a:t>
            </a:r>
            <a:endParaRPr lang="en-US" dirty="0"/>
          </a:p>
        </p:txBody>
      </p:sp>
      <p:sp>
        <p:nvSpPr>
          <p:cNvPr id="3" name="Picture Placeholder 2"/>
          <p:cNvSpPr>
            <a:spLocks noGrp="1"/>
          </p:cNvSpPr>
          <p:nvPr>
            <p:ph type="pic" idx="1"/>
          </p:nvPr>
        </p:nvSpPr>
        <p:spPr>
          <a:xfrm>
            <a:off x="1792288" y="1757393"/>
            <a:ext cx="5486400" cy="2970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6" name="Footer Placeholder 5"/>
          <p:cNvSpPr>
            <a:spLocks noGrp="1"/>
          </p:cNvSpPr>
          <p:nvPr>
            <p:ph type="ftr" sz="quarter" idx="11"/>
          </p:nvPr>
        </p:nvSpPr>
        <p:spPr/>
        <p:txBody>
          <a:bodyPr/>
          <a:lstStyle>
            <a:lvl1pPr>
              <a:defRPr>
                <a:solidFill>
                  <a:srgbClr val="17316A"/>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3010945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11"/>
          </p:nvPr>
        </p:nvSpPr>
        <p:spPr/>
        <p:txBody>
          <a:bodyPr/>
          <a:lstStyle>
            <a:lvl1pPr>
              <a:defRPr>
                <a:solidFill>
                  <a:srgbClr val="17316A"/>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3199534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83048"/>
            <a:ext cx="2057400" cy="4343115"/>
          </a:xfrm>
        </p:spPr>
        <p:txBody>
          <a:bodyPr vert="eaVert"/>
          <a:lstStyle>
            <a:lvl1pPr>
              <a:defRPr>
                <a:solidFill>
                  <a:srgbClr val="17316A"/>
                </a:solidFill>
              </a:defRPr>
            </a:lvl1pPr>
          </a:lstStyle>
          <a:p>
            <a:r>
              <a:rPr lang="x-none" dirty="0" smtClean="0"/>
              <a:t>Click to edit Master title style</a:t>
            </a:r>
            <a:endParaRPr lang="en-US" dirty="0"/>
          </a:p>
        </p:txBody>
      </p:sp>
      <p:sp>
        <p:nvSpPr>
          <p:cNvPr id="3" name="Vertical Text Placeholder 2"/>
          <p:cNvSpPr>
            <a:spLocks noGrp="1"/>
          </p:cNvSpPr>
          <p:nvPr>
            <p:ph type="body" orient="vert" idx="1"/>
          </p:nvPr>
        </p:nvSpPr>
        <p:spPr>
          <a:xfrm>
            <a:off x="457200" y="1783048"/>
            <a:ext cx="6019800" cy="4343115"/>
          </a:xfrm>
        </p:spPr>
        <p:txBody>
          <a:bodyPr vert="eaVert"/>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10"/>
          </p:nvPr>
        </p:nvSpPr>
        <p:spPr/>
        <p:txBody>
          <a:bodyPr/>
          <a:lstStyle>
            <a:lvl1pPr>
              <a:defRPr>
                <a:solidFill>
                  <a:srgbClr val="17316A"/>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11"/>
          </p:nvPr>
        </p:nvSpPr>
        <p:spPr/>
        <p:txBody>
          <a:bodyPr/>
          <a:lstStyle>
            <a:lvl1pPr>
              <a:defRPr>
                <a:solidFill>
                  <a:srgbClr val="17316A"/>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17316A"/>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1189966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2AFBBF-8C87-794F-8DA6-E3E00A120B16}" type="datetimeFigureOut">
              <a:rPr lang="en-US" smtClean="0"/>
              <a:pPr/>
              <a:t>9/9/2016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3827956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84EA1E-8E01-774E-BDA4-B99F088592FA}"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5B6E2-E5A7-9D4E-A257-31C66CAED6E5}" type="slidenum">
              <a:rPr lang="en-US" smtClean="0"/>
              <a:t>‹#›</a:t>
            </a:fld>
            <a:endParaRPr lang="en-US"/>
          </a:p>
        </p:txBody>
      </p:sp>
    </p:spTree>
    <p:extLst>
      <p:ext uri="{BB962C8B-B14F-4D97-AF65-F5344CB8AC3E}">
        <p14:creationId xmlns:p14="http://schemas.microsoft.com/office/powerpoint/2010/main" val="4013168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4EA1E-8E01-774E-BDA4-B99F088592FA}"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5B6E2-E5A7-9D4E-A257-31C66CAED6E5}" type="slidenum">
              <a:rPr lang="en-US" smtClean="0"/>
              <a:t>‹#›</a:t>
            </a:fld>
            <a:endParaRPr lang="en-US"/>
          </a:p>
        </p:txBody>
      </p:sp>
    </p:spTree>
    <p:extLst>
      <p:ext uri="{BB962C8B-B14F-4D97-AF65-F5344CB8AC3E}">
        <p14:creationId xmlns:p14="http://schemas.microsoft.com/office/powerpoint/2010/main" val="374123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lvl1pPr>
              <a:defRPr>
                <a:solidFill>
                  <a:srgbClr val="FFFFFF"/>
                </a:solidFill>
              </a:defRPr>
            </a:lvl1pPr>
          </a:lstStyle>
          <a:p>
            <a:fld id="{AF2AFBBF-8C87-794F-8DA6-E3E00A120B16}" type="datetimeFigureOut">
              <a:rPr lang="en-US" smtClean="0"/>
              <a:pPr/>
              <a:t>9/9/2016</a:t>
            </a:fld>
            <a:endParaRPr lang="en-US" dirty="0"/>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1131244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4EA1E-8E01-774E-BDA4-B99F088592FA}"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5B6E2-E5A7-9D4E-A257-31C66CAED6E5}" type="slidenum">
              <a:rPr lang="en-US" smtClean="0"/>
              <a:t>‹#›</a:t>
            </a:fld>
            <a:endParaRPr lang="en-US"/>
          </a:p>
        </p:txBody>
      </p:sp>
    </p:spTree>
    <p:extLst>
      <p:ext uri="{BB962C8B-B14F-4D97-AF65-F5344CB8AC3E}">
        <p14:creationId xmlns:p14="http://schemas.microsoft.com/office/powerpoint/2010/main" val="445119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84EA1E-8E01-774E-BDA4-B99F088592FA}"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5B6E2-E5A7-9D4E-A257-31C66CAED6E5}" type="slidenum">
              <a:rPr lang="en-US" smtClean="0"/>
              <a:t>‹#›</a:t>
            </a:fld>
            <a:endParaRPr lang="en-US"/>
          </a:p>
        </p:txBody>
      </p:sp>
    </p:spTree>
    <p:extLst>
      <p:ext uri="{BB962C8B-B14F-4D97-AF65-F5344CB8AC3E}">
        <p14:creationId xmlns:p14="http://schemas.microsoft.com/office/powerpoint/2010/main" val="256025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84EA1E-8E01-774E-BDA4-B99F088592FA}" type="datetimeFigureOut">
              <a:rPr lang="en-US" smtClean="0"/>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5B6E2-E5A7-9D4E-A257-31C66CAED6E5}" type="slidenum">
              <a:rPr lang="en-US" smtClean="0"/>
              <a:t>‹#›</a:t>
            </a:fld>
            <a:endParaRPr lang="en-US"/>
          </a:p>
        </p:txBody>
      </p:sp>
    </p:spTree>
    <p:extLst>
      <p:ext uri="{BB962C8B-B14F-4D97-AF65-F5344CB8AC3E}">
        <p14:creationId xmlns:p14="http://schemas.microsoft.com/office/powerpoint/2010/main" val="25727255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84EA1E-8E01-774E-BDA4-B99F088592FA}" type="datetimeFigureOut">
              <a:rPr lang="en-US" smtClean="0"/>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5B6E2-E5A7-9D4E-A257-31C66CAED6E5}" type="slidenum">
              <a:rPr lang="en-US" smtClean="0"/>
              <a:t>‹#›</a:t>
            </a:fld>
            <a:endParaRPr lang="en-US"/>
          </a:p>
        </p:txBody>
      </p:sp>
    </p:spTree>
    <p:extLst>
      <p:ext uri="{BB962C8B-B14F-4D97-AF65-F5344CB8AC3E}">
        <p14:creationId xmlns:p14="http://schemas.microsoft.com/office/powerpoint/2010/main" val="4014483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4EA1E-8E01-774E-BDA4-B99F088592FA}" type="datetimeFigureOut">
              <a:rPr lang="en-US" smtClean="0"/>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5B6E2-E5A7-9D4E-A257-31C66CAED6E5}" type="slidenum">
              <a:rPr lang="en-US" smtClean="0"/>
              <a:t>‹#›</a:t>
            </a:fld>
            <a:endParaRPr lang="en-US"/>
          </a:p>
        </p:txBody>
      </p:sp>
    </p:spTree>
    <p:extLst>
      <p:ext uri="{BB962C8B-B14F-4D97-AF65-F5344CB8AC3E}">
        <p14:creationId xmlns:p14="http://schemas.microsoft.com/office/powerpoint/2010/main" val="3068635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4EA1E-8E01-774E-BDA4-B99F088592FA}"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5B6E2-E5A7-9D4E-A257-31C66CAED6E5}" type="slidenum">
              <a:rPr lang="en-US" smtClean="0"/>
              <a:t>‹#›</a:t>
            </a:fld>
            <a:endParaRPr lang="en-US"/>
          </a:p>
        </p:txBody>
      </p:sp>
    </p:spTree>
    <p:extLst>
      <p:ext uri="{BB962C8B-B14F-4D97-AF65-F5344CB8AC3E}">
        <p14:creationId xmlns:p14="http://schemas.microsoft.com/office/powerpoint/2010/main" val="2706150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4EA1E-8E01-774E-BDA4-B99F088592FA}"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5B6E2-E5A7-9D4E-A257-31C66CAED6E5}" type="slidenum">
              <a:rPr lang="en-US" smtClean="0"/>
              <a:t>‹#›</a:t>
            </a:fld>
            <a:endParaRPr lang="en-US"/>
          </a:p>
        </p:txBody>
      </p:sp>
    </p:spTree>
    <p:extLst>
      <p:ext uri="{BB962C8B-B14F-4D97-AF65-F5344CB8AC3E}">
        <p14:creationId xmlns:p14="http://schemas.microsoft.com/office/powerpoint/2010/main" val="3010130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4EA1E-8E01-774E-BDA4-B99F088592FA}"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5B6E2-E5A7-9D4E-A257-31C66CAED6E5}" type="slidenum">
              <a:rPr lang="en-US" smtClean="0"/>
              <a:t>‹#›</a:t>
            </a:fld>
            <a:endParaRPr lang="en-US"/>
          </a:p>
        </p:txBody>
      </p:sp>
    </p:spTree>
    <p:extLst>
      <p:ext uri="{BB962C8B-B14F-4D97-AF65-F5344CB8AC3E}">
        <p14:creationId xmlns:p14="http://schemas.microsoft.com/office/powerpoint/2010/main" val="387772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4EA1E-8E01-774E-BDA4-B99F088592FA}"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5B6E2-E5A7-9D4E-A257-31C66CAED6E5}" type="slidenum">
              <a:rPr lang="en-US" smtClean="0"/>
              <a:t>‹#›</a:t>
            </a:fld>
            <a:endParaRPr lang="en-US"/>
          </a:p>
        </p:txBody>
      </p:sp>
    </p:spTree>
    <p:extLst>
      <p:ext uri="{BB962C8B-B14F-4D97-AF65-F5344CB8AC3E}">
        <p14:creationId xmlns:p14="http://schemas.microsoft.com/office/powerpoint/2010/main" val="1799791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0993C9E5-72AB-4F2D-844A-65D646D5FA2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474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AF2AFBBF-8C87-794F-8DA6-E3E00A120B16}" type="datetimeFigureOut">
              <a:rPr lang="en-US" smtClean="0"/>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81635-2D41-9541-A109-202B134504CC}" type="slidenum">
              <a:rPr lang="en-US" smtClean="0"/>
              <a:t>‹#›</a:t>
            </a:fld>
            <a:endParaRPr lang="en-US"/>
          </a:p>
        </p:txBody>
      </p:sp>
    </p:spTree>
    <p:extLst>
      <p:ext uri="{BB962C8B-B14F-4D97-AF65-F5344CB8AC3E}">
        <p14:creationId xmlns:p14="http://schemas.microsoft.com/office/powerpoint/2010/main" val="25754209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B6914451-3E2C-4FAA-AFBD-129993487ED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9593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1BABBC1C-104D-4986-8999-36FF98AAC13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2266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FFFFFF"/>
                </a:solidFill>
              </a:defRPr>
            </a:lvl1pPr>
            <a:lvl2pPr>
              <a:defRPr sz="24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rgbClr val="FFFFFF"/>
                </a:solidFill>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solidFill>
                  <a:srgbClr val="FFFFFF"/>
                </a:solidFill>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411EDADF-E099-4DDA-A421-6173A2E39C7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6800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6BB64EC9-FE98-4657-A6CC-66BAA649F6B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2302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lvl1pPr>
              <a:defRPr>
                <a:solidFill>
                  <a:srgbClr val="FFFFFF"/>
                </a:solidFill>
              </a:defRPr>
            </a:lvl1p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4877897-F4C7-4CD8-9FD6-C1E74112086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216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FFFFFF"/>
                </a:solidFill>
              </a:defRPr>
            </a:lvl1p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lvl1pPr>
              <a:defRPr>
                <a:solidFill>
                  <a:srgbClr val="FFFFFF"/>
                </a:solidFill>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solidFill>
                  <a:srgbClr val="FFFFFF"/>
                </a:solidFill>
              </a:defRPr>
            </a:lvl1pPr>
          </a:lstStyle>
          <a:p>
            <a:pPr>
              <a:defRPr/>
            </a:pPr>
            <a:fld id="{DA8ECD80-58AE-4CCD-87E5-A64DA0CFCA0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8458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783048"/>
            <a:ext cx="5111750" cy="4343115"/>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83048"/>
            <a:ext cx="3008313" cy="4343115"/>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solidFill>
                  <a:srgbClr val="FFFFFF"/>
                </a:solidFill>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BFA8A784-22D8-4DBB-A15E-0420ECCFAA1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12956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757393"/>
            <a:ext cx="5486400" cy="2970182"/>
          </a:xfrm>
        </p:spPr>
        <p:txBody>
          <a:bodyPr/>
          <a:lstStyle>
            <a:lvl1pPr marL="0" indent="0">
              <a:buNone/>
              <a:defRPr sz="32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solidFill>
                  <a:srgbClr val="FFFFFF"/>
                </a:solidFill>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3AEBB849-51AE-46E2-B4A2-83B261C4F27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8529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067942B3-584C-4C0F-A516-19125FB1879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02571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83048"/>
            <a:ext cx="2057400" cy="4343115"/>
          </a:xfrm>
        </p:spPr>
        <p:txBody>
          <a:bodyPr vert="eaVert"/>
          <a:lstStyle>
            <a:lvl1pPr>
              <a:defRPr>
                <a:solidFill>
                  <a:srgbClr val="FFFF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3048"/>
            <a:ext cx="6019800" cy="4343115"/>
          </a:xfrm>
        </p:spPr>
        <p:txBody>
          <a:bodyPr vert="eaVert"/>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44BE1F52-316B-480A-B9FD-794313315D8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679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x-none"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AF2AFBBF-8C87-794F-8DA6-E3E00A120B16}" type="datetimeFigureOut">
              <a:rPr lang="en-US" smtClean="0"/>
              <a:pPr/>
              <a:t>9/9/2016</a:t>
            </a:fld>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363957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FFFFFF"/>
                </a:solidFill>
              </a:defRPr>
            </a:lvl1pPr>
          </a:lstStyle>
          <a:p>
            <a:fld id="{AF2AFBBF-8C87-794F-8DA6-E3E00A120B16}" type="datetimeFigureOut">
              <a:rPr lang="en-US" smtClean="0"/>
              <a:pPr/>
              <a:t>9/9/2016</a:t>
            </a:fld>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25982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FFFFF"/>
                </a:solidFill>
              </a:defRPr>
            </a:lvl1pPr>
          </a:lstStyle>
          <a:p>
            <a:r>
              <a:rPr lang="x-none" dirty="0" smtClean="0"/>
              <a:t>Click to edit Master title style</a:t>
            </a:r>
            <a:endParaRPr lang="en-US" dirty="0"/>
          </a:p>
        </p:txBody>
      </p:sp>
      <p:sp>
        <p:nvSpPr>
          <p:cNvPr id="3" name="Content Placeholder 2"/>
          <p:cNvSpPr>
            <a:spLocks noGrp="1"/>
          </p:cNvSpPr>
          <p:nvPr>
            <p:ph idx="1"/>
          </p:nvPr>
        </p:nvSpPr>
        <p:spPr>
          <a:xfrm>
            <a:off x="3575050" y="1783048"/>
            <a:ext cx="5111750" cy="4343115"/>
          </a:xfrm>
        </p:spPr>
        <p:txBody>
          <a:bodyPr/>
          <a:lstStyle>
            <a:lvl1pPr>
              <a:defRPr sz="3200">
                <a:solidFill>
                  <a:srgbClr val="FFFFFF"/>
                </a:solidFill>
              </a:defRPr>
            </a:lvl1pPr>
            <a:lvl2pPr>
              <a:defRPr sz="2800">
                <a:solidFill>
                  <a:srgbClr val="FFFFFF"/>
                </a:solidFill>
              </a:defRPr>
            </a:lvl2pPr>
            <a:lvl3pPr>
              <a:defRPr sz="2400">
                <a:solidFill>
                  <a:srgbClr val="FFFFFF"/>
                </a:solidFill>
              </a:defRPr>
            </a:lvl3pPr>
            <a:lvl4pPr>
              <a:defRPr sz="2000">
                <a:solidFill>
                  <a:srgbClr val="FFFFFF"/>
                </a:solidFill>
              </a:defRPr>
            </a:lvl4pPr>
            <a:lvl5pPr>
              <a:defRPr sz="2000">
                <a:solidFill>
                  <a:srgbClr val="FFFFFF"/>
                </a:solidFill>
              </a:defRPr>
            </a:lvl5pPr>
            <a:lvl6pPr>
              <a:defRPr sz="2000"/>
            </a:lvl6pPr>
            <a:lvl7pPr>
              <a:defRPr sz="2000"/>
            </a:lvl7pPr>
            <a:lvl8pPr>
              <a:defRPr sz="2000"/>
            </a:lvl8pPr>
            <a:lvl9pPr>
              <a:defRPr sz="2000"/>
            </a:lvl9p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Text Placeholder 3"/>
          <p:cNvSpPr>
            <a:spLocks noGrp="1"/>
          </p:cNvSpPr>
          <p:nvPr>
            <p:ph type="body" sz="half" idx="2"/>
          </p:nvPr>
        </p:nvSpPr>
        <p:spPr>
          <a:xfrm>
            <a:off x="457200" y="1783048"/>
            <a:ext cx="3008313" cy="4343115"/>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defRPr>
            </a:lvl1pPr>
          </a:lstStyle>
          <a:p>
            <a:fld id="{AF2AFBBF-8C87-794F-8DA6-E3E00A120B16}" type="datetimeFigureOut">
              <a:rPr lang="en-US" smtClean="0"/>
              <a:pPr/>
              <a:t>9/9/2016</a:t>
            </a:fld>
            <a:endParaRPr lang="en-US" dirty="0"/>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240718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FFFFFF"/>
                </a:solidFill>
              </a:defRPr>
            </a:lvl1pPr>
          </a:lstStyle>
          <a:p>
            <a:r>
              <a:rPr lang="x-none" dirty="0" smtClean="0"/>
              <a:t>Click to edit Master title style</a:t>
            </a:r>
            <a:endParaRPr lang="en-US" dirty="0"/>
          </a:p>
        </p:txBody>
      </p:sp>
      <p:sp>
        <p:nvSpPr>
          <p:cNvPr id="3" name="Picture Placeholder 2"/>
          <p:cNvSpPr>
            <a:spLocks noGrp="1"/>
          </p:cNvSpPr>
          <p:nvPr>
            <p:ph type="pic" idx="1"/>
          </p:nvPr>
        </p:nvSpPr>
        <p:spPr>
          <a:xfrm>
            <a:off x="1792288" y="1757393"/>
            <a:ext cx="5486400" cy="2970182"/>
          </a:xfrm>
        </p:spPr>
        <p:txBody>
          <a:bodyPr/>
          <a:lstStyle>
            <a:lvl1pPr marL="0" indent="0">
              <a:buNone/>
              <a:defRPr sz="32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defRPr>
            </a:lvl1pPr>
          </a:lstStyle>
          <a:p>
            <a:fld id="{AF2AFBBF-8C87-794F-8DA6-E3E00A120B16}" type="datetimeFigureOut">
              <a:rPr lang="en-US" smtClean="0"/>
              <a:pPr/>
              <a:t>9/9/2016</a:t>
            </a:fld>
            <a:endParaRPr lang="en-US" dirty="0"/>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9081635-2D41-9541-A109-202B134504CC}" type="slidenum">
              <a:rPr lang="en-US" smtClean="0"/>
              <a:pPr/>
              <a:t>‹#›</a:t>
            </a:fld>
            <a:endParaRPr lang="en-US" dirty="0"/>
          </a:p>
        </p:txBody>
      </p:sp>
    </p:spTree>
    <p:extLst>
      <p:ext uri="{BB962C8B-B14F-4D97-AF65-F5344CB8AC3E}">
        <p14:creationId xmlns:p14="http://schemas.microsoft.com/office/powerpoint/2010/main" val="260514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17316A"/>
            </a:gs>
            <a:gs pos="100000">
              <a:schemeClr val="bg2">
                <a:shade val="30000"/>
                <a:satMod val="20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6856248"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795876"/>
            <a:ext cx="8229600" cy="4330287"/>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89081635-2D41-9541-A109-202B134504CC}" type="slidenum">
              <a:rPr lang="en-US" smtClean="0"/>
              <a:pPr/>
              <a:t>‹#›</a:t>
            </a:fld>
            <a:endParaRPr lang="en-US" dirty="0"/>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49146" y="42588"/>
            <a:ext cx="922955" cy="1256263"/>
          </a:xfrm>
          <a:prstGeom prst="rect">
            <a:avLst/>
          </a:prstGeom>
        </p:spPr>
      </p:pic>
    </p:spTree>
    <p:extLst>
      <p:ext uri="{BB962C8B-B14F-4D97-AF65-F5344CB8AC3E}">
        <p14:creationId xmlns:p14="http://schemas.microsoft.com/office/powerpoint/2010/main" val="3351187071"/>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316A"/>
            </a:gs>
            <a:gs pos="100000">
              <a:schemeClr val="bg2">
                <a:shade val="30000"/>
                <a:satMod val="20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11" name="Rectangle 10"/>
          <p:cNvSpPr/>
          <p:nvPr userDrawn="1"/>
        </p:nvSpPr>
        <p:spPr>
          <a:xfrm>
            <a:off x="0" y="1593871"/>
            <a:ext cx="9144000" cy="526412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1" y="274638"/>
            <a:ext cx="6856248"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795876"/>
            <a:ext cx="8229600" cy="4330287"/>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17316A"/>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17316A"/>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17316A"/>
                </a:solidFill>
              </a:defRPr>
            </a:lvl1pPr>
          </a:lstStyle>
          <a:p>
            <a:fld id="{89081635-2D41-9541-A109-202B134504CC}" type="slidenum">
              <a:rPr lang="en-US" smtClean="0"/>
              <a:pPr/>
              <a:t>‹#›</a:t>
            </a:fld>
            <a:endParaRPr lang="en-US" dirty="0"/>
          </a:p>
        </p:txBody>
      </p: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49146" y="42588"/>
            <a:ext cx="922955" cy="1256263"/>
          </a:xfrm>
          <a:prstGeom prst="rect">
            <a:avLst/>
          </a:prstGeom>
        </p:spPr>
      </p:pic>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74" r:id="rId12"/>
    <p:sldLayoutId id="2147483775" r:id="rId13"/>
    <p:sldLayoutId id="214748377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7316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7316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7316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7316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7316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6856248"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795876"/>
            <a:ext cx="8229600" cy="4330287"/>
          </a:xfrm>
          <a:prstGeom prst="rect">
            <a:avLst/>
          </a:prstGeom>
        </p:spPr>
        <p:txBody>
          <a:bodyPr vert="horz" lIns="91440" tIns="45720" rIns="91440" bIns="45720" rtlCol="0">
            <a:normAutofit/>
          </a:bodyPr>
          <a:lstStyle/>
          <a:p>
            <a:pPr lvl="0"/>
            <a:r>
              <a:rPr lang="x-none" dirty="0" smtClean="0"/>
              <a:t>Click to edit Master text styles</a:t>
            </a:r>
          </a:p>
          <a:p>
            <a:pPr lvl="1"/>
            <a:r>
              <a:rPr lang="x-none" dirty="0" smtClean="0"/>
              <a:t>Second level</a:t>
            </a:r>
          </a:p>
          <a:p>
            <a:pPr lvl="2"/>
            <a:r>
              <a:rPr lang="x-none" dirty="0" smtClean="0"/>
              <a:t>Third level</a:t>
            </a:r>
          </a:p>
          <a:p>
            <a:pPr lvl="3"/>
            <a:r>
              <a:rPr lang="x-none" dirty="0" smtClean="0"/>
              <a:t>Fourth level</a:t>
            </a:r>
          </a:p>
          <a:p>
            <a:pPr lvl="4"/>
            <a:r>
              <a:rPr lang="x-none"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17316A"/>
                </a:solidFill>
              </a:defRPr>
            </a:lvl1pPr>
          </a:lstStyle>
          <a:p>
            <a:fld id="{AF2AFBBF-8C87-794F-8DA6-E3E00A120B16}" type="datetimeFigureOut">
              <a:rPr lang="en-US" smtClean="0"/>
              <a:pPr/>
              <a:t>9/9/2016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17316A"/>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17316A"/>
                </a:solidFill>
              </a:defRPr>
            </a:lvl1pPr>
          </a:lstStyle>
          <a:p>
            <a:fld id="{89081635-2D41-9541-A109-202B134504CC}" type="slidenum">
              <a:rPr lang="en-US" smtClean="0"/>
              <a:pPr/>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705605" y="499"/>
            <a:ext cx="981194" cy="1338456"/>
          </a:xfrm>
          <a:prstGeom prst="rect">
            <a:avLst/>
          </a:prstGeom>
        </p:spPr>
      </p:pic>
    </p:spTree>
    <p:extLst>
      <p:ext uri="{BB962C8B-B14F-4D97-AF65-F5344CB8AC3E}">
        <p14:creationId xmlns:p14="http://schemas.microsoft.com/office/powerpoint/2010/main" val="211095323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7316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7316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7316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7316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7316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4EA1E-8E01-774E-BDA4-B99F088592FA}" type="datetimeFigureOut">
              <a:rPr lang="en-US" smtClean="0"/>
              <a:t>9/9/2016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5B6E2-E5A7-9D4E-A257-31C66CAED6E5}" type="slidenum">
              <a:rPr lang="en-US" smtClean="0"/>
              <a:t>‹#›</a:t>
            </a:fld>
            <a:endParaRPr lang="en-US"/>
          </a:p>
        </p:txBody>
      </p:sp>
    </p:spTree>
    <p:extLst>
      <p:ext uri="{BB962C8B-B14F-4D97-AF65-F5344CB8AC3E}">
        <p14:creationId xmlns:p14="http://schemas.microsoft.com/office/powerpoint/2010/main" val="33189768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17316A"/>
            </a:gs>
            <a:gs pos="100000">
              <a:schemeClr val="bg2">
                <a:shade val="30000"/>
                <a:satMod val="20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6856248"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95876"/>
            <a:ext cx="8229600" cy="43302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pPr defTabSz="914400" eaLnBrk="0" fontAlgn="base" hangingPunct="0">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defRPr>
            </a:lvl1pPr>
          </a:lstStyle>
          <a:p>
            <a:pPr defTabSz="914400" eaLnBrk="0" fontAlgn="base" hangingPunct="0">
              <a:spcBef>
                <a:spcPct val="0"/>
              </a:spcBef>
              <a:spcAft>
                <a:spcPct val="0"/>
              </a:spcAft>
              <a:defRPr/>
            </a:pPr>
            <a:endParaRPr lang="en-US" dirty="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defRPr>
            </a:lvl1pPr>
          </a:lstStyle>
          <a:p>
            <a:pPr defTabSz="914400" eaLnBrk="0" fontAlgn="base" hangingPunct="0">
              <a:spcBef>
                <a:spcPct val="0"/>
              </a:spcBef>
              <a:spcAft>
                <a:spcPct val="0"/>
              </a:spcAft>
              <a:defRPr/>
            </a:pPr>
            <a:fld id="{B626DB44-100C-417B-9195-140E85301B29}" type="slidenum">
              <a:rPr lang="en-US" smtClean="0">
                <a:solidFill>
                  <a:srgbClr val="000000"/>
                </a:solidFill>
              </a:rPr>
              <a:pPr defTabSz="914400" eaLnBrk="0" fontAlgn="base" hangingPunct="0">
                <a:spcBef>
                  <a:spcPct val="0"/>
                </a:spcBef>
                <a:spcAft>
                  <a:spcPct val="0"/>
                </a:spcAft>
                <a:defRPr/>
              </a:pPr>
              <a:t>‹#›</a:t>
            </a:fld>
            <a:endParaRPr lang="en-US" dirty="0">
              <a:solidFill>
                <a:srgbClr val="000000"/>
              </a:solidFill>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49146" y="42588"/>
            <a:ext cx="922955" cy="1256263"/>
          </a:xfrm>
          <a:prstGeom prst="rect">
            <a:avLst/>
          </a:prstGeom>
        </p:spPr>
      </p:pic>
    </p:spTree>
    <p:extLst>
      <p:ext uri="{BB962C8B-B14F-4D97-AF65-F5344CB8AC3E}">
        <p14:creationId xmlns:p14="http://schemas.microsoft.com/office/powerpoint/2010/main" val="390671733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Microsoft_Visio_2003-2010_Drawing1.vsd"/></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Microsoft_Visio_2003-2010_Drawing2.vsd"/></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4.vml"/><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36.jpe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9"/>
          <p:cNvSpPr txBox="1">
            <a:spLocks noChangeArrowheads="1"/>
          </p:cNvSpPr>
          <p:nvPr/>
        </p:nvSpPr>
        <p:spPr bwMode="auto">
          <a:xfrm>
            <a:off x="457200" y="1676400"/>
            <a:ext cx="8382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10" charset="0"/>
              </a:defRPr>
            </a:lvl1pPr>
            <a:lvl2pPr marL="742950" indent="-285750">
              <a:spcBef>
                <a:spcPct val="20000"/>
              </a:spcBef>
              <a:buFont typeface="Arial" charset="0"/>
              <a:buChar char="–"/>
              <a:defRPr sz="2800">
                <a:solidFill>
                  <a:schemeClr val="tx1"/>
                </a:solidFill>
                <a:latin typeface="Calibri" pitchFamily="-110" charset="0"/>
              </a:defRPr>
            </a:lvl2pPr>
            <a:lvl3pPr marL="1143000" indent="-228600">
              <a:spcBef>
                <a:spcPct val="20000"/>
              </a:spcBef>
              <a:buFont typeface="Arial" charset="0"/>
              <a:buChar char="•"/>
              <a:defRPr sz="2400">
                <a:solidFill>
                  <a:schemeClr val="tx1"/>
                </a:solidFill>
                <a:latin typeface="Calibri" pitchFamily="-110" charset="0"/>
              </a:defRPr>
            </a:lvl3pPr>
            <a:lvl4pPr marL="1600200" indent="-228600">
              <a:spcBef>
                <a:spcPct val="20000"/>
              </a:spcBef>
              <a:buFont typeface="Arial" charset="0"/>
              <a:buChar char="–"/>
              <a:defRPr sz="2000">
                <a:solidFill>
                  <a:schemeClr val="tx1"/>
                </a:solidFill>
                <a:latin typeface="Calibri" pitchFamily="-110" charset="0"/>
              </a:defRPr>
            </a:lvl4pPr>
            <a:lvl5pPr marL="2057400" indent="-228600">
              <a:spcBef>
                <a:spcPct val="20000"/>
              </a:spcBef>
              <a:buFont typeface="Arial" charset="0"/>
              <a:buChar char="»"/>
              <a:defRPr sz="2000">
                <a:solidFill>
                  <a:schemeClr val="tx1"/>
                </a:solidFill>
                <a:latin typeface="Calibri" pitchFamily="-110" charset="0"/>
              </a:defRPr>
            </a:lvl5pPr>
            <a:lvl6pPr marL="2514600" indent="-228600" fontAlgn="base">
              <a:spcBef>
                <a:spcPct val="20000"/>
              </a:spcBef>
              <a:spcAft>
                <a:spcPct val="0"/>
              </a:spcAft>
              <a:buFont typeface="Arial" charset="0"/>
              <a:buChar char="»"/>
              <a:defRPr sz="2000">
                <a:solidFill>
                  <a:schemeClr val="tx1"/>
                </a:solidFill>
                <a:latin typeface="Calibri" pitchFamily="-110" charset="0"/>
              </a:defRPr>
            </a:lvl6pPr>
            <a:lvl7pPr marL="2971800" indent="-228600" fontAlgn="base">
              <a:spcBef>
                <a:spcPct val="20000"/>
              </a:spcBef>
              <a:spcAft>
                <a:spcPct val="0"/>
              </a:spcAft>
              <a:buFont typeface="Arial" charset="0"/>
              <a:buChar char="»"/>
              <a:defRPr sz="2000">
                <a:solidFill>
                  <a:schemeClr val="tx1"/>
                </a:solidFill>
                <a:latin typeface="Calibri" pitchFamily="-110" charset="0"/>
              </a:defRPr>
            </a:lvl7pPr>
            <a:lvl8pPr marL="3429000" indent="-228600" fontAlgn="base">
              <a:spcBef>
                <a:spcPct val="20000"/>
              </a:spcBef>
              <a:spcAft>
                <a:spcPct val="0"/>
              </a:spcAft>
              <a:buFont typeface="Arial" charset="0"/>
              <a:buChar char="»"/>
              <a:defRPr sz="2000">
                <a:solidFill>
                  <a:schemeClr val="tx1"/>
                </a:solidFill>
                <a:latin typeface="Calibri" pitchFamily="-110" charset="0"/>
              </a:defRPr>
            </a:lvl8pPr>
            <a:lvl9pPr marL="3886200" indent="-228600" fontAlgn="base">
              <a:spcBef>
                <a:spcPct val="20000"/>
              </a:spcBef>
              <a:spcAft>
                <a:spcPct val="0"/>
              </a:spcAft>
              <a:buFont typeface="Arial" charset="0"/>
              <a:buChar char="»"/>
              <a:defRPr sz="2000">
                <a:solidFill>
                  <a:schemeClr val="tx1"/>
                </a:solidFill>
                <a:latin typeface="Calibri" pitchFamily="-110" charset="0"/>
              </a:defRPr>
            </a:lvl9pPr>
          </a:lstStyle>
          <a:p>
            <a:pPr algn="ctr">
              <a:spcBef>
                <a:spcPct val="0"/>
              </a:spcBef>
              <a:buFontTx/>
              <a:buNone/>
            </a:pPr>
            <a:endParaRPr lang="en-US" altLang="en-US" sz="2000" b="1">
              <a:latin typeface="Arial" charset="0"/>
            </a:endParaRPr>
          </a:p>
          <a:p>
            <a:pPr algn="ctr">
              <a:spcBef>
                <a:spcPct val="0"/>
              </a:spcBef>
              <a:buFontTx/>
              <a:buNone/>
            </a:pPr>
            <a:r>
              <a:rPr lang="en-US" altLang="en-US" sz="2000" b="1">
                <a:solidFill>
                  <a:srgbClr val="E7EFFF"/>
                </a:solidFill>
                <a:latin typeface="Arial" charset="0"/>
              </a:rPr>
              <a:t>Primary funding is provided by</a:t>
            </a:r>
          </a:p>
          <a:p>
            <a:pPr>
              <a:spcBef>
                <a:spcPct val="0"/>
              </a:spcBef>
              <a:buFontTx/>
              <a:buNone/>
            </a:pPr>
            <a:endParaRPr lang="en-US" altLang="en-US" sz="2200">
              <a:solidFill>
                <a:srgbClr val="E7EFFF"/>
              </a:solidFill>
              <a:latin typeface="Arial" charset="0"/>
            </a:endParaRPr>
          </a:p>
          <a:p>
            <a:pPr algn="ctr">
              <a:spcBef>
                <a:spcPct val="0"/>
              </a:spcBef>
              <a:buFontTx/>
              <a:buNone/>
            </a:pPr>
            <a:r>
              <a:rPr lang="en-US" altLang="en-US" sz="2400" b="1">
                <a:solidFill>
                  <a:srgbClr val="E7EFFF"/>
                </a:solidFill>
                <a:latin typeface="Arial" charset="0"/>
              </a:rPr>
              <a:t>The SPE Foundation through member donations </a:t>
            </a:r>
          </a:p>
          <a:p>
            <a:pPr algn="ctr">
              <a:spcBef>
                <a:spcPct val="0"/>
              </a:spcBef>
              <a:buFontTx/>
              <a:buNone/>
            </a:pPr>
            <a:r>
              <a:rPr lang="en-US" altLang="en-US" sz="2400" b="1">
                <a:solidFill>
                  <a:srgbClr val="E7EFFF"/>
                </a:solidFill>
                <a:latin typeface="Arial" charset="0"/>
              </a:rPr>
              <a:t>and a contribution from Offshore Europe</a:t>
            </a:r>
          </a:p>
          <a:p>
            <a:pPr>
              <a:spcBef>
                <a:spcPct val="0"/>
              </a:spcBef>
              <a:buFontTx/>
              <a:buNone/>
            </a:pPr>
            <a:endParaRPr lang="en-US" altLang="en-US" sz="2400" b="1">
              <a:solidFill>
                <a:srgbClr val="E7EFFF"/>
              </a:solidFill>
              <a:latin typeface="Arial" charset="0"/>
            </a:endParaRPr>
          </a:p>
          <a:p>
            <a:pPr algn="ctr">
              <a:spcBef>
                <a:spcPct val="0"/>
              </a:spcBef>
              <a:buFontTx/>
              <a:buNone/>
            </a:pPr>
            <a:r>
              <a:rPr lang="en-US" altLang="en-US" sz="2200">
                <a:solidFill>
                  <a:srgbClr val="E7EFFF"/>
                </a:solidFill>
                <a:latin typeface="Arial" charset="0"/>
              </a:rPr>
              <a:t>The Society is grateful to those companies that allow their professionals to serve as lecturers</a:t>
            </a:r>
          </a:p>
          <a:p>
            <a:pPr>
              <a:spcBef>
                <a:spcPct val="0"/>
              </a:spcBef>
              <a:buFontTx/>
              <a:buNone/>
            </a:pPr>
            <a:endParaRPr lang="en-US" altLang="en-US" sz="2200">
              <a:solidFill>
                <a:srgbClr val="E7EFFF"/>
              </a:solidFill>
              <a:latin typeface="Arial" charset="0"/>
            </a:endParaRPr>
          </a:p>
          <a:p>
            <a:pPr algn="ctr">
              <a:spcBef>
                <a:spcPct val="0"/>
              </a:spcBef>
              <a:buFontTx/>
              <a:buNone/>
            </a:pPr>
            <a:r>
              <a:rPr lang="en-US" altLang="en-US" sz="2200">
                <a:solidFill>
                  <a:srgbClr val="E7EFFF"/>
                </a:solidFill>
                <a:latin typeface="Arial" charset="0"/>
              </a:rPr>
              <a:t>Additional support provided by AIME</a:t>
            </a:r>
          </a:p>
          <a:p>
            <a:pPr>
              <a:spcBef>
                <a:spcPct val="0"/>
              </a:spcBef>
              <a:buFontTx/>
              <a:buNone/>
            </a:pPr>
            <a:endParaRPr lang="en-US" altLang="en-US" sz="2200">
              <a:latin typeface="Arial" charset="0"/>
            </a:endParaRPr>
          </a:p>
        </p:txBody>
      </p:sp>
      <p:sp>
        <p:nvSpPr>
          <p:cNvPr id="6147" name="Text Box 30"/>
          <p:cNvSpPr txBox="1">
            <a:spLocks noChangeArrowheads="1"/>
          </p:cNvSpPr>
          <p:nvPr/>
        </p:nvSpPr>
        <p:spPr bwMode="auto">
          <a:xfrm>
            <a:off x="2133600" y="57912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10" charset="0"/>
              </a:defRPr>
            </a:lvl1pPr>
            <a:lvl2pPr marL="742950" indent="-285750">
              <a:spcBef>
                <a:spcPct val="20000"/>
              </a:spcBef>
              <a:buFont typeface="Arial" charset="0"/>
              <a:buChar char="–"/>
              <a:defRPr sz="2800">
                <a:solidFill>
                  <a:schemeClr val="tx1"/>
                </a:solidFill>
                <a:latin typeface="Calibri" pitchFamily="-110" charset="0"/>
              </a:defRPr>
            </a:lvl2pPr>
            <a:lvl3pPr marL="1143000" indent="-228600">
              <a:spcBef>
                <a:spcPct val="20000"/>
              </a:spcBef>
              <a:buFont typeface="Arial" charset="0"/>
              <a:buChar char="•"/>
              <a:defRPr sz="2400">
                <a:solidFill>
                  <a:schemeClr val="tx1"/>
                </a:solidFill>
                <a:latin typeface="Calibri" pitchFamily="-110" charset="0"/>
              </a:defRPr>
            </a:lvl3pPr>
            <a:lvl4pPr marL="1600200" indent="-228600">
              <a:spcBef>
                <a:spcPct val="20000"/>
              </a:spcBef>
              <a:buFont typeface="Arial" charset="0"/>
              <a:buChar char="–"/>
              <a:defRPr sz="2000">
                <a:solidFill>
                  <a:schemeClr val="tx1"/>
                </a:solidFill>
                <a:latin typeface="Calibri" pitchFamily="-110" charset="0"/>
              </a:defRPr>
            </a:lvl4pPr>
            <a:lvl5pPr marL="2057400" indent="-228600">
              <a:spcBef>
                <a:spcPct val="20000"/>
              </a:spcBef>
              <a:buFont typeface="Arial" charset="0"/>
              <a:buChar char="»"/>
              <a:defRPr sz="2000">
                <a:solidFill>
                  <a:schemeClr val="tx1"/>
                </a:solidFill>
                <a:latin typeface="Calibri" pitchFamily="-110" charset="0"/>
              </a:defRPr>
            </a:lvl5pPr>
            <a:lvl6pPr marL="2514600" indent="-228600" fontAlgn="base">
              <a:spcBef>
                <a:spcPct val="20000"/>
              </a:spcBef>
              <a:spcAft>
                <a:spcPct val="0"/>
              </a:spcAft>
              <a:buFont typeface="Arial" charset="0"/>
              <a:buChar char="»"/>
              <a:defRPr sz="2000">
                <a:solidFill>
                  <a:schemeClr val="tx1"/>
                </a:solidFill>
                <a:latin typeface="Calibri" pitchFamily="-110" charset="0"/>
              </a:defRPr>
            </a:lvl6pPr>
            <a:lvl7pPr marL="2971800" indent="-228600" fontAlgn="base">
              <a:spcBef>
                <a:spcPct val="20000"/>
              </a:spcBef>
              <a:spcAft>
                <a:spcPct val="0"/>
              </a:spcAft>
              <a:buFont typeface="Arial" charset="0"/>
              <a:buChar char="»"/>
              <a:defRPr sz="2000">
                <a:solidFill>
                  <a:schemeClr val="tx1"/>
                </a:solidFill>
                <a:latin typeface="Calibri" pitchFamily="-110" charset="0"/>
              </a:defRPr>
            </a:lvl7pPr>
            <a:lvl8pPr marL="3429000" indent="-228600" fontAlgn="base">
              <a:spcBef>
                <a:spcPct val="20000"/>
              </a:spcBef>
              <a:spcAft>
                <a:spcPct val="0"/>
              </a:spcAft>
              <a:buFont typeface="Arial" charset="0"/>
              <a:buChar char="»"/>
              <a:defRPr sz="2000">
                <a:solidFill>
                  <a:schemeClr val="tx1"/>
                </a:solidFill>
                <a:latin typeface="Calibri" pitchFamily="-110" charset="0"/>
              </a:defRPr>
            </a:lvl8pPr>
            <a:lvl9pPr marL="3886200" indent="-228600" fontAlgn="base">
              <a:spcBef>
                <a:spcPct val="20000"/>
              </a:spcBef>
              <a:spcAft>
                <a:spcPct val="0"/>
              </a:spcAft>
              <a:buFont typeface="Arial" charset="0"/>
              <a:buChar char="»"/>
              <a:defRPr sz="2000">
                <a:solidFill>
                  <a:schemeClr val="tx1"/>
                </a:solidFill>
                <a:latin typeface="Calibri" pitchFamily="-110" charset="0"/>
              </a:defRPr>
            </a:lvl9pPr>
          </a:lstStyle>
          <a:p>
            <a:pPr>
              <a:spcBef>
                <a:spcPct val="0"/>
              </a:spcBef>
              <a:buFontTx/>
              <a:buNone/>
            </a:pPr>
            <a:r>
              <a:rPr lang="en-US" altLang="en-US" sz="1400">
                <a:solidFill>
                  <a:srgbClr val="E7EFFF"/>
                </a:solidFill>
                <a:latin typeface="Arial Narrow Bold" pitchFamily="8" charset="0"/>
              </a:rPr>
              <a:t>Society of Petroleum Engineers Distinguished Lecturer Program</a:t>
            </a:r>
          </a:p>
          <a:p>
            <a:pPr>
              <a:spcBef>
                <a:spcPct val="0"/>
              </a:spcBef>
              <a:buFontTx/>
              <a:buNone/>
            </a:pPr>
            <a:r>
              <a:rPr lang="en-US" altLang="en-US" sz="1200">
                <a:solidFill>
                  <a:srgbClr val="E7EFFF"/>
                </a:solidFill>
                <a:latin typeface="Arial Narrow Bold" pitchFamily="8" charset="0"/>
              </a:rPr>
              <a:t>www.spe.org/dl</a:t>
            </a:r>
          </a:p>
        </p:txBody>
      </p:sp>
      <p:pic>
        <p:nvPicPr>
          <p:cNvPr id="6148" name="Picture 9" descr="SPEInt_BW_Rev_Alph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15000"/>
            <a:ext cx="14795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068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46135506"/>
              </p:ext>
            </p:extLst>
          </p:nvPr>
        </p:nvGraphicFramePr>
        <p:xfrm>
          <a:off x="228600" y="1230912"/>
          <a:ext cx="91440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Title 8"/>
          <p:cNvSpPr txBox="1">
            <a:spLocks/>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4400" dirty="0" smtClean="0">
                <a:solidFill>
                  <a:srgbClr val="FFC000"/>
                </a:solidFill>
                <a:latin typeface="+mj-lt"/>
                <a:cs typeface="Arial" charset="0"/>
              </a:rPr>
              <a:t>DSA Drivers</a:t>
            </a:r>
            <a:endParaRPr lang="en-US" altLang="en-US" sz="4400" dirty="0">
              <a:solidFill>
                <a:srgbClr val="FFC000"/>
              </a:solidFill>
              <a:latin typeface="+mj-lt"/>
              <a:cs typeface="Arial" charset="0"/>
            </a:endParaRPr>
          </a:p>
        </p:txBody>
      </p:sp>
      <p:sp>
        <p:nvSpPr>
          <p:cNvPr id="2867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r">
              <a:spcBef>
                <a:spcPct val="0"/>
              </a:spcBef>
              <a:buFontTx/>
              <a:buNone/>
            </a:pPr>
            <a:fld id="{74D24ADA-E742-4FB1-9EA0-E43721D1E225}" type="slidenum">
              <a:rPr lang="en-US" altLang="en-US" sz="1400">
                <a:solidFill>
                  <a:schemeClr val="bg1"/>
                </a:solidFill>
                <a:ea typeface="ＭＳ Ｐゴシック" pitchFamily="-110" charset="-128"/>
              </a:rPr>
              <a:pPr algn="r">
                <a:spcBef>
                  <a:spcPct val="0"/>
                </a:spcBef>
                <a:buFontTx/>
                <a:buNone/>
              </a:pPr>
              <a:t>10</a:t>
            </a:fld>
            <a:endParaRPr lang="en-US" altLang="en-US" sz="1400">
              <a:solidFill>
                <a:schemeClr val="bg1"/>
              </a:solidFill>
              <a:ea typeface="ＭＳ Ｐゴシック" pitchFamily="-110" charset="-128"/>
            </a:endParaRPr>
          </a:p>
        </p:txBody>
      </p:sp>
      <p:sp>
        <p:nvSpPr>
          <p:cNvPr id="28677" name="Rectangle 2"/>
          <p:cNvSpPr>
            <a:spLocks noChangeArrowheads="1"/>
          </p:cNvSpPr>
          <p:nvPr/>
        </p:nvSpPr>
        <p:spPr bwMode="auto">
          <a:xfrm>
            <a:off x="152400" y="2499936"/>
            <a:ext cx="9360877" cy="3792424"/>
          </a:xfrm>
          <a:prstGeom prst="rect">
            <a:avLst/>
          </a:prstGeom>
          <a:solidFill>
            <a:schemeClr val="tx1"/>
          </a:solidFill>
          <a:ln>
            <a:noFill/>
          </a:ln>
        </p:spPr>
        <p:txBody>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endParaRPr lang="en-US" altLang="en-US"/>
          </a:p>
        </p:txBody>
      </p:sp>
      <p:sp>
        <p:nvSpPr>
          <p:cNvPr id="3" name="Rectangle 2"/>
          <p:cNvSpPr/>
          <p:nvPr/>
        </p:nvSpPr>
        <p:spPr>
          <a:xfrm>
            <a:off x="152400" y="5794131"/>
            <a:ext cx="2810608" cy="6828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9" name="TextBox 11"/>
          <p:cNvSpPr txBox="1">
            <a:spLocks noChangeArrowheads="1"/>
          </p:cNvSpPr>
          <p:nvPr/>
        </p:nvSpPr>
        <p:spPr bwMode="auto">
          <a:xfrm>
            <a:off x="53975" y="6499225"/>
            <a:ext cx="19399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r>
              <a:rPr lang="en-US" altLang="en-US" sz="1200">
                <a:solidFill>
                  <a:schemeClr val="bg1"/>
                </a:solidFill>
              </a:rPr>
              <a:t>Source: Baker Hughes</a:t>
            </a:r>
          </a:p>
        </p:txBody>
      </p:sp>
      <p:grpSp>
        <p:nvGrpSpPr>
          <p:cNvPr id="9" name="Group 4"/>
          <p:cNvGrpSpPr>
            <a:grpSpLocks noChangeAspect="1"/>
          </p:cNvGrpSpPr>
          <p:nvPr/>
        </p:nvGrpSpPr>
        <p:grpSpPr bwMode="auto">
          <a:xfrm>
            <a:off x="2329809" y="2798876"/>
            <a:ext cx="5554663" cy="3429000"/>
            <a:chOff x="701" y="3624"/>
            <a:chExt cx="1509" cy="887"/>
          </a:xfrm>
        </p:grpSpPr>
        <p:pic>
          <p:nvPicPr>
            <p:cNvPr id="10" name="Picture 5" descr="section"/>
            <p:cNvPicPr>
              <a:picLocks noChangeAspect="1" noChangeArrowheads="1"/>
            </p:cNvPicPr>
            <p:nvPr/>
          </p:nvPicPr>
          <p:blipFill>
            <a:blip r:embed="rId7"/>
            <a:srcRect/>
            <a:stretch>
              <a:fillRect/>
            </a:stretch>
          </p:blipFill>
          <p:spPr bwMode="auto">
            <a:xfrm>
              <a:off x="701" y="3624"/>
              <a:ext cx="1450" cy="887"/>
            </a:xfrm>
            <a:prstGeom prst="rect">
              <a:avLst/>
            </a:prstGeom>
            <a:ln>
              <a:noFill/>
            </a:ln>
            <a:effectLst>
              <a:outerShdw blurRad="190500" algn="tl" rotWithShape="0">
                <a:srgbClr val="000000">
                  <a:alpha val="70000"/>
                </a:srgbClr>
              </a:outerShdw>
            </a:effectLst>
          </p:spPr>
        </p:pic>
        <p:pic>
          <p:nvPicPr>
            <p:cNvPr id="11" name="Picture 6" descr="Dl key"/>
            <p:cNvPicPr>
              <a:picLocks noChangeAspect="1" noChangeArrowheads="1"/>
            </p:cNvPicPr>
            <p:nvPr/>
          </p:nvPicPr>
          <p:blipFill>
            <a:blip r:embed="rId8"/>
            <a:srcRect/>
            <a:stretch>
              <a:fillRect/>
            </a:stretch>
          </p:blipFill>
          <p:spPr bwMode="auto">
            <a:xfrm>
              <a:off x="2035" y="4078"/>
              <a:ext cx="175" cy="38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249210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4289036"/>
              </p:ext>
            </p:extLst>
          </p:nvPr>
        </p:nvGraphicFramePr>
        <p:xfrm>
          <a:off x="228600" y="1213328"/>
          <a:ext cx="91440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9" name="Rectangle 4"/>
          <p:cNvSpPr>
            <a:spLocks noChangeArrowheads="1"/>
          </p:cNvSpPr>
          <p:nvPr/>
        </p:nvSpPr>
        <p:spPr bwMode="auto">
          <a:xfrm>
            <a:off x="2971800" y="2443523"/>
            <a:ext cx="6621463" cy="1228725"/>
          </a:xfrm>
          <a:prstGeom prst="rect">
            <a:avLst/>
          </a:prstGeom>
          <a:solidFill>
            <a:schemeClr val="tx1"/>
          </a:solidFill>
          <a:ln>
            <a:noFill/>
          </a:ln>
        </p:spPr>
        <p:txBody>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endParaRPr lang="en-US" altLang="en-US"/>
          </a:p>
        </p:txBody>
      </p:sp>
      <p:sp>
        <p:nvSpPr>
          <p:cNvPr id="9219" name="Title 8"/>
          <p:cNvSpPr txBox="1">
            <a:spLocks/>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4400" dirty="0" smtClean="0">
                <a:solidFill>
                  <a:srgbClr val="FFC000"/>
                </a:solidFill>
                <a:latin typeface="+mj-lt"/>
                <a:cs typeface="Arial" charset="0"/>
              </a:rPr>
              <a:t>DSA Drivers</a:t>
            </a:r>
            <a:endParaRPr lang="en-US" altLang="en-US" sz="4400" dirty="0">
              <a:solidFill>
                <a:srgbClr val="FFC000"/>
              </a:solidFill>
              <a:latin typeface="+mj-lt"/>
              <a:cs typeface="Arial" charset="0"/>
            </a:endParaRPr>
          </a:p>
        </p:txBody>
      </p:sp>
      <p:sp>
        <p:nvSpPr>
          <p:cNvPr id="29701"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r">
              <a:spcBef>
                <a:spcPct val="0"/>
              </a:spcBef>
              <a:buFontTx/>
              <a:buNone/>
            </a:pPr>
            <a:fld id="{4CD304D6-61B3-4B40-B011-AC4E7699E52F}" type="slidenum">
              <a:rPr lang="en-US" altLang="en-US" sz="1400">
                <a:solidFill>
                  <a:schemeClr val="bg1"/>
                </a:solidFill>
                <a:ea typeface="ＭＳ Ｐゴシック" pitchFamily="-110" charset="-128"/>
              </a:rPr>
              <a:pPr algn="r">
                <a:spcBef>
                  <a:spcPct val="0"/>
                </a:spcBef>
                <a:buFontTx/>
                <a:buNone/>
              </a:pPr>
              <a:t>11</a:t>
            </a:fld>
            <a:endParaRPr lang="en-US" altLang="en-US" sz="1400">
              <a:solidFill>
                <a:schemeClr val="bg1"/>
              </a:solidFill>
              <a:ea typeface="ＭＳ Ｐゴシック" pitchFamily="-110" charset="-128"/>
            </a:endParaRPr>
          </a:p>
        </p:txBody>
      </p:sp>
      <p:sp>
        <p:nvSpPr>
          <p:cNvPr id="29702" name="Rectangle 11"/>
          <p:cNvSpPr>
            <a:spLocks noChangeArrowheads="1"/>
          </p:cNvSpPr>
          <p:nvPr/>
        </p:nvSpPr>
        <p:spPr bwMode="auto">
          <a:xfrm>
            <a:off x="152400" y="3672248"/>
            <a:ext cx="9448800" cy="2696344"/>
          </a:xfrm>
          <a:prstGeom prst="rect">
            <a:avLst/>
          </a:prstGeom>
          <a:solidFill>
            <a:schemeClr val="tx1"/>
          </a:solidFill>
          <a:ln>
            <a:noFill/>
          </a:ln>
        </p:spPr>
        <p:txBody>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endParaRPr lang="en-US" altLang="en-US"/>
          </a:p>
        </p:txBody>
      </p:sp>
      <p:pic>
        <p:nvPicPr>
          <p:cNvPr id="29703"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413" y="3068638"/>
            <a:ext cx="43338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ular Callout 33"/>
          <p:cNvSpPr/>
          <p:nvPr/>
        </p:nvSpPr>
        <p:spPr>
          <a:xfrm>
            <a:off x="1860902" y="5892552"/>
            <a:ext cx="1944216" cy="864096"/>
          </a:xfrm>
          <a:prstGeom prst="wedgeRectCallout">
            <a:avLst>
              <a:gd name="adj1" fmla="val 65406"/>
              <a:gd name="adj2" fmla="val -175113"/>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Don’t buckle the pipe</a:t>
            </a:r>
          </a:p>
        </p:txBody>
      </p:sp>
      <p:sp>
        <p:nvSpPr>
          <p:cNvPr id="35" name="Rectangular Callout 34"/>
          <p:cNvSpPr/>
          <p:nvPr/>
        </p:nvSpPr>
        <p:spPr>
          <a:xfrm>
            <a:off x="1560984" y="1412776"/>
            <a:ext cx="1944216" cy="864096"/>
          </a:xfrm>
          <a:prstGeom prst="wedgeRectCallout">
            <a:avLst>
              <a:gd name="adj1" fmla="val 81491"/>
              <a:gd name="adj2" fmla="val 235258"/>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Don’t exceed the maximum RPM of the bit</a:t>
            </a:r>
          </a:p>
        </p:txBody>
      </p:sp>
      <p:sp>
        <p:nvSpPr>
          <p:cNvPr id="36" name="Rectangular Callout 35"/>
          <p:cNvSpPr/>
          <p:nvPr/>
        </p:nvSpPr>
        <p:spPr>
          <a:xfrm>
            <a:off x="7356140" y="2326674"/>
            <a:ext cx="1944216" cy="504056"/>
          </a:xfrm>
          <a:prstGeom prst="wedgeRectCallout">
            <a:avLst>
              <a:gd name="adj1" fmla="val -164896"/>
              <a:gd name="adj2" fmla="val 275270"/>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Stay on target</a:t>
            </a:r>
          </a:p>
        </p:txBody>
      </p:sp>
      <p:sp>
        <p:nvSpPr>
          <p:cNvPr id="37" name="Rectangular Callout 36"/>
          <p:cNvSpPr/>
          <p:nvPr/>
        </p:nvSpPr>
        <p:spPr>
          <a:xfrm>
            <a:off x="3190737" y="913225"/>
            <a:ext cx="1944216" cy="864096"/>
          </a:xfrm>
          <a:prstGeom prst="wedgeRectCallout">
            <a:avLst>
              <a:gd name="adj1" fmla="val 19133"/>
              <a:gd name="adj2" fmla="val 276573"/>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Don’t exceed maximum weight on the bit</a:t>
            </a:r>
          </a:p>
        </p:txBody>
      </p:sp>
      <p:sp>
        <p:nvSpPr>
          <p:cNvPr id="38" name="Rectangular Callout 37"/>
          <p:cNvSpPr/>
          <p:nvPr/>
        </p:nvSpPr>
        <p:spPr>
          <a:xfrm>
            <a:off x="6384032" y="1916832"/>
            <a:ext cx="1944216" cy="504056"/>
          </a:xfrm>
          <a:prstGeom prst="wedgeRectCallout">
            <a:avLst>
              <a:gd name="adj1" fmla="val -119548"/>
              <a:gd name="adj2" fmla="val 343830"/>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Drill efficiently</a:t>
            </a:r>
          </a:p>
        </p:txBody>
      </p:sp>
      <p:sp>
        <p:nvSpPr>
          <p:cNvPr id="39" name="Rectangular Callout 38"/>
          <p:cNvSpPr/>
          <p:nvPr/>
        </p:nvSpPr>
        <p:spPr>
          <a:xfrm>
            <a:off x="1703512" y="3253172"/>
            <a:ext cx="1944216" cy="504056"/>
          </a:xfrm>
          <a:prstGeom prst="wedgeRectCallout">
            <a:avLst>
              <a:gd name="adj1" fmla="val 60001"/>
              <a:gd name="adj2" fmla="val 103584"/>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Avoid lateral vibrations</a:t>
            </a:r>
          </a:p>
        </p:txBody>
      </p:sp>
      <p:sp>
        <p:nvSpPr>
          <p:cNvPr id="40" name="Rectangular Callout 39"/>
          <p:cNvSpPr/>
          <p:nvPr/>
        </p:nvSpPr>
        <p:spPr>
          <a:xfrm>
            <a:off x="1860902" y="5277251"/>
            <a:ext cx="1944216" cy="504056"/>
          </a:xfrm>
          <a:prstGeom prst="wedgeRectCallout">
            <a:avLst>
              <a:gd name="adj1" fmla="val 52624"/>
              <a:gd name="adj2" fmla="val -178403"/>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Avoid stick-slip vibrations</a:t>
            </a:r>
          </a:p>
        </p:txBody>
      </p:sp>
      <p:sp>
        <p:nvSpPr>
          <p:cNvPr id="41" name="Rectangular Callout 40"/>
          <p:cNvSpPr/>
          <p:nvPr/>
        </p:nvSpPr>
        <p:spPr>
          <a:xfrm>
            <a:off x="5267908" y="940542"/>
            <a:ext cx="2304256" cy="936104"/>
          </a:xfrm>
          <a:prstGeom prst="wedgeRectCallout">
            <a:avLst>
              <a:gd name="adj1" fmla="val -74586"/>
              <a:gd name="adj2" fmla="val 252408"/>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kern="0" dirty="0">
                <a:solidFill>
                  <a:srgbClr val="000000"/>
                </a:solidFill>
                <a:latin typeface="Calibri" panose="020F0502020204030204"/>
              </a:rPr>
              <a:t>Don’t exceed make-up torque of the drill string</a:t>
            </a:r>
          </a:p>
        </p:txBody>
      </p:sp>
      <p:sp>
        <p:nvSpPr>
          <p:cNvPr id="42" name="Rectangular Callout 41"/>
          <p:cNvSpPr/>
          <p:nvPr/>
        </p:nvSpPr>
        <p:spPr>
          <a:xfrm>
            <a:off x="3941512" y="6201544"/>
            <a:ext cx="1944216" cy="504056"/>
          </a:xfrm>
          <a:prstGeom prst="wedgeRectCallout">
            <a:avLst>
              <a:gd name="adj1" fmla="val -21839"/>
              <a:gd name="adj2" fmla="val -314086"/>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Don’t stall the downhole motor</a:t>
            </a:r>
          </a:p>
        </p:txBody>
      </p:sp>
      <p:sp>
        <p:nvSpPr>
          <p:cNvPr id="43" name="Rectangular Callout 42"/>
          <p:cNvSpPr/>
          <p:nvPr/>
        </p:nvSpPr>
        <p:spPr>
          <a:xfrm>
            <a:off x="152400" y="3712554"/>
            <a:ext cx="1944216" cy="504056"/>
          </a:xfrm>
          <a:prstGeom prst="wedgeRectCallout">
            <a:avLst>
              <a:gd name="adj1" fmla="val 137819"/>
              <a:gd name="adj2" fmla="val 43285"/>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Don’t stall the top drive </a:t>
            </a:r>
          </a:p>
        </p:txBody>
      </p:sp>
      <p:sp>
        <p:nvSpPr>
          <p:cNvPr id="44" name="Rectangular Callout 43"/>
          <p:cNvSpPr/>
          <p:nvPr/>
        </p:nvSpPr>
        <p:spPr>
          <a:xfrm>
            <a:off x="3647728" y="2060848"/>
            <a:ext cx="1368152" cy="432048"/>
          </a:xfrm>
          <a:prstGeom prst="wedgeRectCallout">
            <a:avLst>
              <a:gd name="adj1" fmla="val -4708"/>
              <a:gd name="adj2" fmla="val 348731"/>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Drill faster</a:t>
            </a:r>
          </a:p>
        </p:txBody>
      </p:sp>
      <p:sp>
        <p:nvSpPr>
          <p:cNvPr id="45" name="Rectangular Callout 44"/>
          <p:cNvSpPr/>
          <p:nvPr/>
        </p:nvSpPr>
        <p:spPr>
          <a:xfrm>
            <a:off x="731404" y="4345506"/>
            <a:ext cx="1944216" cy="864096"/>
          </a:xfrm>
          <a:prstGeom prst="wedgeRectCallout">
            <a:avLst>
              <a:gd name="adj1" fmla="val 106096"/>
              <a:gd name="adj2" fmla="val -40920"/>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Don’t exceed the maximum RPM of the top drive</a:t>
            </a:r>
          </a:p>
        </p:txBody>
      </p:sp>
      <p:sp>
        <p:nvSpPr>
          <p:cNvPr id="46" name="Rectangular Callout 45"/>
          <p:cNvSpPr/>
          <p:nvPr/>
        </p:nvSpPr>
        <p:spPr>
          <a:xfrm>
            <a:off x="7248128" y="6019800"/>
            <a:ext cx="1801180" cy="792088"/>
          </a:xfrm>
          <a:prstGeom prst="wedgeRectCallout">
            <a:avLst>
              <a:gd name="adj1" fmla="val -167070"/>
              <a:gd name="adj2" fmla="val -219443"/>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Connect a new pipe joint fast and safely</a:t>
            </a:r>
          </a:p>
        </p:txBody>
      </p:sp>
      <p:sp>
        <p:nvSpPr>
          <p:cNvPr id="47" name="Rectangular Callout 46"/>
          <p:cNvSpPr/>
          <p:nvPr/>
        </p:nvSpPr>
        <p:spPr>
          <a:xfrm>
            <a:off x="7620000" y="5363344"/>
            <a:ext cx="1524000" cy="504056"/>
          </a:xfrm>
          <a:prstGeom prst="wedgeRectCallout">
            <a:avLst>
              <a:gd name="adj1" fmla="val -210020"/>
              <a:gd name="adj2" fmla="val -203912"/>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Condition </a:t>
            </a:r>
          </a:p>
          <a:p>
            <a:pPr algn="ctr" eaLnBrk="1" fontAlgn="auto" hangingPunct="1">
              <a:spcBef>
                <a:spcPts val="0"/>
              </a:spcBef>
              <a:spcAft>
                <a:spcPts val="0"/>
              </a:spcAft>
              <a:defRPr/>
            </a:pPr>
            <a:r>
              <a:rPr lang="en-US" sz="1800" kern="0" dirty="0">
                <a:solidFill>
                  <a:srgbClr val="000000"/>
                </a:solidFill>
                <a:latin typeface="Calibri" panose="020F0502020204030204"/>
                <a:ea typeface="+mn-ea"/>
              </a:rPr>
              <a:t>the hole</a:t>
            </a:r>
          </a:p>
        </p:txBody>
      </p:sp>
      <p:sp>
        <p:nvSpPr>
          <p:cNvPr id="48" name="Rectangular Callout 47"/>
          <p:cNvSpPr/>
          <p:nvPr/>
        </p:nvSpPr>
        <p:spPr>
          <a:xfrm>
            <a:off x="5015880" y="5277251"/>
            <a:ext cx="1944216" cy="764704"/>
          </a:xfrm>
          <a:prstGeom prst="wedgeRectCallout">
            <a:avLst>
              <a:gd name="adj1" fmla="val -57462"/>
              <a:gd name="adj2" fmla="val -110816"/>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Go back to bottom fast and safely</a:t>
            </a:r>
          </a:p>
        </p:txBody>
      </p:sp>
      <p:sp>
        <p:nvSpPr>
          <p:cNvPr id="49" name="Rectangular Callout 48"/>
          <p:cNvSpPr/>
          <p:nvPr/>
        </p:nvSpPr>
        <p:spPr>
          <a:xfrm>
            <a:off x="5294784" y="2749116"/>
            <a:ext cx="1944216" cy="504056"/>
          </a:xfrm>
          <a:prstGeom prst="wedgeRectCallout">
            <a:avLst>
              <a:gd name="adj1" fmla="val -70961"/>
              <a:gd name="adj2" fmla="val 160985"/>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Clean the hole</a:t>
            </a:r>
          </a:p>
        </p:txBody>
      </p:sp>
      <p:sp>
        <p:nvSpPr>
          <p:cNvPr id="50" name="Rectangular Callout 49"/>
          <p:cNvSpPr/>
          <p:nvPr/>
        </p:nvSpPr>
        <p:spPr>
          <a:xfrm>
            <a:off x="7010400" y="3032956"/>
            <a:ext cx="2088232" cy="792088"/>
          </a:xfrm>
          <a:prstGeom prst="wedgeRectCallout">
            <a:avLst>
              <a:gd name="adj1" fmla="val -134972"/>
              <a:gd name="adj2" fmla="val 83143"/>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Drill this section without tripping; i.e. with one bit</a:t>
            </a:r>
          </a:p>
        </p:txBody>
      </p:sp>
      <p:sp>
        <p:nvSpPr>
          <p:cNvPr id="51" name="Rectangular Callout 50"/>
          <p:cNvSpPr/>
          <p:nvPr/>
        </p:nvSpPr>
        <p:spPr>
          <a:xfrm>
            <a:off x="7239000" y="3897961"/>
            <a:ext cx="1830389" cy="576064"/>
          </a:xfrm>
          <a:prstGeom prst="wedgeRectCallout">
            <a:avLst>
              <a:gd name="adj1" fmla="val -157139"/>
              <a:gd name="adj2" fmla="val 11365"/>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kern="0" dirty="0">
                <a:solidFill>
                  <a:srgbClr val="000000"/>
                </a:solidFill>
                <a:latin typeface="Calibri" panose="020F0502020204030204"/>
                <a:ea typeface="+mn-ea"/>
              </a:rPr>
              <a:t>Time is money</a:t>
            </a:r>
          </a:p>
        </p:txBody>
      </p:sp>
      <p:sp>
        <p:nvSpPr>
          <p:cNvPr id="52" name="Rectangular Callout 51"/>
          <p:cNvSpPr/>
          <p:nvPr/>
        </p:nvSpPr>
        <p:spPr>
          <a:xfrm>
            <a:off x="7086600" y="4605338"/>
            <a:ext cx="2009775" cy="576262"/>
          </a:xfrm>
          <a:prstGeom prst="wedgeRectCallout">
            <a:avLst>
              <a:gd name="adj1" fmla="val -141578"/>
              <a:gd name="adj2" fmla="val -75223"/>
            </a:avLst>
          </a:prstGeom>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400" b="1" kern="0" dirty="0">
                <a:solidFill>
                  <a:srgbClr val="FF0000"/>
                </a:solidFill>
                <a:latin typeface="Calibri" panose="020F0502020204030204"/>
                <a:ea typeface="+mn-ea"/>
              </a:rPr>
              <a:t>Safety first</a:t>
            </a:r>
          </a:p>
        </p:txBody>
      </p:sp>
      <p:sp>
        <p:nvSpPr>
          <p:cNvPr id="29759" name="TextBox 5"/>
          <p:cNvSpPr txBox="1">
            <a:spLocks noChangeArrowheads="1"/>
          </p:cNvSpPr>
          <p:nvPr/>
        </p:nvSpPr>
        <p:spPr bwMode="auto">
          <a:xfrm>
            <a:off x="41275" y="6294438"/>
            <a:ext cx="1379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r>
              <a:rPr lang="en-US" altLang="en-US" sz="1200" dirty="0">
                <a:solidFill>
                  <a:schemeClr val="bg1"/>
                </a:solidFill>
              </a:rPr>
              <a:t>Source: Mark Anderson, Shell</a:t>
            </a:r>
          </a:p>
        </p:txBody>
      </p:sp>
    </p:spTree>
    <p:extLst>
      <p:ext uri="{BB962C8B-B14F-4D97-AF65-F5344CB8AC3E}">
        <p14:creationId xmlns:p14="http://schemas.microsoft.com/office/powerpoint/2010/main" val="1481713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nodeType="afterEffect">
                                  <p:stCondLst>
                                    <p:cond delay="500"/>
                                  </p:stCondLst>
                                  <p:childTnLst>
                                    <p:set>
                                      <p:cBhvr>
                                        <p:cTn id="14" dur="1" fill="hold">
                                          <p:stCondLst>
                                            <p:cond delay="0"/>
                                          </p:stCondLst>
                                        </p:cTn>
                                        <p:tgtEl>
                                          <p:spTgt spid="35"/>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500"/>
                                  </p:stCondLst>
                                  <p:childTnLst>
                                    <p:set>
                                      <p:cBhvr>
                                        <p:cTn id="17" dur="1" fill="hold">
                                          <p:stCondLst>
                                            <p:cond delay="0"/>
                                          </p:stCondLst>
                                        </p:cTn>
                                        <p:tgtEl>
                                          <p:spTgt spid="36"/>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nodeType="afterEffect">
                                  <p:stCondLst>
                                    <p:cond delay="500"/>
                                  </p:stCondLst>
                                  <p:childTnLst>
                                    <p:set>
                                      <p:cBhvr>
                                        <p:cTn id="20" dur="1" fill="hold">
                                          <p:stCondLst>
                                            <p:cond delay="0"/>
                                          </p:stCondLst>
                                        </p:cTn>
                                        <p:tgtEl>
                                          <p:spTgt spid="37"/>
                                        </p:tgtEl>
                                        <p:attrNameLst>
                                          <p:attrName>style.visibility</p:attrName>
                                        </p:attrNameLst>
                                      </p:cBhvr>
                                      <p:to>
                                        <p:strVal val="visible"/>
                                      </p:to>
                                    </p:set>
                                  </p:childTnLst>
                                </p:cTn>
                              </p:par>
                            </p:childTnLst>
                          </p:cTn>
                        </p:par>
                        <p:par>
                          <p:cTn id="21" fill="hold" nodeType="afterGroup">
                            <p:stCondLst>
                              <p:cond delay="1500"/>
                            </p:stCondLst>
                            <p:childTnLst>
                              <p:par>
                                <p:cTn id="22" presetID="1" presetClass="entr" presetSubtype="0" fill="hold" nodeType="afterEffect">
                                  <p:stCondLst>
                                    <p:cond delay="500"/>
                                  </p:stCondLst>
                                  <p:childTnLst>
                                    <p:set>
                                      <p:cBhvr>
                                        <p:cTn id="23" dur="1" fill="hold">
                                          <p:stCondLst>
                                            <p:cond delay="0"/>
                                          </p:stCondLst>
                                        </p:cTn>
                                        <p:tgtEl>
                                          <p:spTgt spid="38"/>
                                        </p:tgtEl>
                                        <p:attrNameLst>
                                          <p:attrName>style.visibility</p:attrName>
                                        </p:attrNameLst>
                                      </p:cBhvr>
                                      <p:to>
                                        <p:strVal val="visible"/>
                                      </p:to>
                                    </p:set>
                                  </p:childTnLst>
                                </p:cTn>
                              </p:par>
                            </p:childTnLst>
                          </p:cTn>
                        </p:par>
                        <p:par>
                          <p:cTn id="24" fill="hold" nodeType="afterGroup">
                            <p:stCondLst>
                              <p:cond delay="2000"/>
                            </p:stCondLst>
                            <p:childTnLst>
                              <p:par>
                                <p:cTn id="25" presetID="1" presetClass="entr" presetSubtype="0" fill="hold" nodeType="afterEffect">
                                  <p:stCondLst>
                                    <p:cond delay="500"/>
                                  </p:stCondLst>
                                  <p:childTnLst>
                                    <p:set>
                                      <p:cBhvr>
                                        <p:cTn id="26" dur="1" fill="hold">
                                          <p:stCondLst>
                                            <p:cond delay="0"/>
                                          </p:stCondLst>
                                        </p:cTn>
                                        <p:tgtEl>
                                          <p:spTgt spid="39"/>
                                        </p:tgtEl>
                                        <p:attrNameLst>
                                          <p:attrName>style.visibility</p:attrName>
                                        </p:attrNameLst>
                                      </p:cBhvr>
                                      <p:to>
                                        <p:strVal val="visible"/>
                                      </p:to>
                                    </p:set>
                                  </p:childTnLst>
                                </p:cTn>
                              </p:par>
                            </p:childTnLst>
                          </p:cTn>
                        </p:par>
                        <p:par>
                          <p:cTn id="27" fill="hold" nodeType="afterGroup">
                            <p:stCondLst>
                              <p:cond delay="2500"/>
                            </p:stCondLst>
                            <p:childTnLst>
                              <p:par>
                                <p:cTn id="28" presetID="1" presetClass="entr" presetSubtype="0" fill="hold" nodeType="afterEffect">
                                  <p:stCondLst>
                                    <p:cond delay="500"/>
                                  </p:stCondLst>
                                  <p:childTnLst>
                                    <p:set>
                                      <p:cBhvr>
                                        <p:cTn id="29" dur="1" fill="hold">
                                          <p:stCondLst>
                                            <p:cond delay="0"/>
                                          </p:stCondLst>
                                        </p:cTn>
                                        <p:tgtEl>
                                          <p:spTgt spid="40"/>
                                        </p:tgtEl>
                                        <p:attrNameLst>
                                          <p:attrName>style.visibility</p:attrName>
                                        </p:attrNameLst>
                                      </p:cBhvr>
                                      <p:to>
                                        <p:strVal val="visible"/>
                                      </p:to>
                                    </p:set>
                                  </p:childTnLst>
                                </p:cTn>
                              </p:par>
                            </p:childTnLst>
                          </p:cTn>
                        </p:par>
                        <p:par>
                          <p:cTn id="30" fill="hold" nodeType="afterGroup">
                            <p:stCondLst>
                              <p:cond delay="3000"/>
                            </p:stCondLst>
                            <p:childTnLst>
                              <p:par>
                                <p:cTn id="31" presetID="1" presetClass="entr" presetSubtype="0" fill="hold" nodeType="afterEffect">
                                  <p:stCondLst>
                                    <p:cond delay="500"/>
                                  </p:stCondLst>
                                  <p:childTnLst>
                                    <p:set>
                                      <p:cBhvr>
                                        <p:cTn id="32" dur="1" fill="hold">
                                          <p:stCondLst>
                                            <p:cond delay="0"/>
                                          </p:stCondLst>
                                        </p:cTn>
                                        <p:tgtEl>
                                          <p:spTgt spid="41"/>
                                        </p:tgtEl>
                                        <p:attrNameLst>
                                          <p:attrName>style.visibility</p:attrName>
                                        </p:attrNameLst>
                                      </p:cBhvr>
                                      <p:to>
                                        <p:strVal val="visible"/>
                                      </p:to>
                                    </p:set>
                                  </p:childTnLst>
                                </p:cTn>
                              </p:par>
                            </p:childTnLst>
                          </p:cTn>
                        </p:par>
                        <p:par>
                          <p:cTn id="33" fill="hold" nodeType="afterGroup">
                            <p:stCondLst>
                              <p:cond delay="3500"/>
                            </p:stCondLst>
                            <p:childTnLst>
                              <p:par>
                                <p:cTn id="34" presetID="1" presetClass="entr" presetSubtype="0" fill="hold" nodeType="afterEffect">
                                  <p:stCondLst>
                                    <p:cond delay="500"/>
                                  </p:stCondLst>
                                  <p:childTnLst>
                                    <p:set>
                                      <p:cBhvr>
                                        <p:cTn id="35" dur="1" fill="hold">
                                          <p:stCondLst>
                                            <p:cond delay="0"/>
                                          </p:stCondLst>
                                        </p:cTn>
                                        <p:tgtEl>
                                          <p:spTgt spid="42"/>
                                        </p:tgtEl>
                                        <p:attrNameLst>
                                          <p:attrName>style.visibility</p:attrName>
                                        </p:attrNameLst>
                                      </p:cBhvr>
                                      <p:to>
                                        <p:strVal val="visible"/>
                                      </p:to>
                                    </p:set>
                                  </p:childTnLst>
                                </p:cTn>
                              </p:par>
                            </p:childTnLst>
                          </p:cTn>
                        </p:par>
                        <p:par>
                          <p:cTn id="36" fill="hold" nodeType="afterGroup">
                            <p:stCondLst>
                              <p:cond delay="4000"/>
                            </p:stCondLst>
                            <p:childTnLst>
                              <p:par>
                                <p:cTn id="37" presetID="1" presetClass="entr" presetSubtype="0" fill="hold" nodeType="afterEffect">
                                  <p:stCondLst>
                                    <p:cond delay="500"/>
                                  </p:stCondLst>
                                  <p:childTnLst>
                                    <p:set>
                                      <p:cBhvr>
                                        <p:cTn id="38" dur="1" fill="hold">
                                          <p:stCondLst>
                                            <p:cond delay="0"/>
                                          </p:stCondLst>
                                        </p:cTn>
                                        <p:tgtEl>
                                          <p:spTgt spid="43"/>
                                        </p:tgtEl>
                                        <p:attrNameLst>
                                          <p:attrName>style.visibility</p:attrName>
                                        </p:attrNameLst>
                                      </p:cBhvr>
                                      <p:to>
                                        <p:strVal val="visible"/>
                                      </p:to>
                                    </p:set>
                                  </p:childTnLst>
                                </p:cTn>
                              </p:par>
                            </p:childTnLst>
                          </p:cTn>
                        </p:par>
                        <p:par>
                          <p:cTn id="39" fill="hold" nodeType="afterGroup">
                            <p:stCondLst>
                              <p:cond delay="4500"/>
                            </p:stCondLst>
                            <p:childTnLst>
                              <p:par>
                                <p:cTn id="40" presetID="1" presetClass="entr" presetSubtype="0" fill="hold" nodeType="afterEffect">
                                  <p:stCondLst>
                                    <p:cond delay="500"/>
                                  </p:stCondLst>
                                  <p:childTnLst>
                                    <p:set>
                                      <p:cBhvr>
                                        <p:cTn id="41" dur="1" fill="hold">
                                          <p:stCondLst>
                                            <p:cond delay="0"/>
                                          </p:stCondLst>
                                        </p:cTn>
                                        <p:tgtEl>
                                          <p:spTgt spid="44"/>
                                        </p:tgtEl>
                                        <p:attrNameLst>
                                          <p:attrName>style.visibility</p:attrName>
                                        </p:attrNameLst>
                                      </p:cBhvr>
                                      <p:to>
                                        <p:strVal val="visible"/>
                                      </p:to>
                                    </p:set>
                                  </p:childTnLst>
                                </p:cTn>
                              </p:par>
                            </p:childTnLst>
                          </p:cTn>
                        </p:par>
                        <p:par>
                          <p:cTn id="42" fill="hold" nodeType="afterGroup">
                            <p:stCondLst>
                              <p:cond delay="5000"/>
                            </p:stCondLst>
                            <p:childTnLst>
                              <p:par>
                                <p:cTn id="43" presetID="1" presetClass="entr" presetSubtype="0" fill="hold" nodeType="afterEffect">
                                  <p:stCondLst>
                                    <p:cond delay="500"/>
                                  </p:stCondLst>
                                  <p:childTnLst>
                                    <p:set>
                                      <p:cBhvr>
                                        <p:cTn id="44" dur="1" fill="hold">
                                          <p:stCondLst>
                                            <p:cond delay="0"/>
                                          </p:stCondLst>
                                        </p:cTn>
                                        <p:tgtEl>
                                          <p:spTgt spid="45"/>
                                        </p:tgtEl>
                                        <p:attrNameLst>
                                          <p:attrName>style.visibility</p:attrName>
                                        </p:attrNameLst>
                                      </p:cBhvr>
                                      <p:to>
                                        <p:strVal val="visible"/>
                                      </p:to>
                                    </p:set>
                                  </p:childTnLst>
                                </p:cTn>
                              </p:par>
                            </p:childTnLst>
                          </p:cTn>
                        </p:par>
                        <p:par>
                          <p:cTn id="45" fill="hold" nodeType="afterGroup">
                            <p:stCondLst>
                              <p:cond delay="5500"/>
                            </p:stCondLst>
                            <p:childTnLst>
                              <p:par>
                                <p:cTn id="46" presetID="1" presetClass="entr" presetSubtype="0" fill="hold" nodeType="afterEffect">
                                  <p:stCondLst>
                                    <p:cond delay="500"/>
                                  </p:stCondLst>
                                  <p:childTnLst>
                                    <p:set>
                                      <p:cBhvr>
                                        <p:cTn id="47" dur="1" fill="hold">
                                          <p:stCondLst>
                                            <p:cond delay="0"/>
                                          </p:stCondLst>
                                        </p:cTn>
                                        <p:tgtEl>
                                          <p:spTgt spid="46"/>
                                        </p:tgtEl>
                                        <p:attrNameLst>
                                          <p:attrName>style.visibility</p:attrName>
                                        </p:attrNameLst>
                                      </p:cBhvr>
                                      <p:to>
                                        <p:strVal val="visible"/>
                                      </p:to>
                                    </p:set>
                                  </p:childTnLst>
                                </p:cTn>
                              </p:par>
                            </p:childTnLst>
                          </p:cTn>
                        </p:par>
                        <p:par>
                          <p:cTn id="48" fill="hold" nodeType="afterGroup">
                            <p:stCondLst>
                              <p:cond delay="6000"/>
                            </p:stCondLst>
                            <p:childTnLst>
                              <p:par>
                                <p:cTn id="49" presetID="1" presetClass="entr" presetSubtype="0" fill="hold" nodeType="afterEffect">
                                  <p:stCondLst>
                                    <p:cond delay="500"/>
                                  </p:stCondLst>
                                  <p:childTnLst>
                                    <p:set>
                                      <p:cBhvr>
                                        <p:cTn id="50" dur="1" fill="hold">
                                          <p:stCondLst>
                                            <p:cond delay="0"/>
                                          </p:stCondLst>
                                        </p:cTn>
                                        <p:tgtEl>
                                          <p:spTgt spid="47"/>
                                        </p:tgtEl>
                                        <p:attrNameLst>
                                          <p:attrName>style.visibility</p:attrName>
                                        </p:attrNameLst>
                                      </p:cBhvr>
                                      <p:to>
                                        <p:strVal val="visible"/>
                                      </p:to>
                                    </p:set>
                                  </p:childTnLst>
                                </p:cTn>
                              </p:par>
                            </p:childTnLst>
                          </p:cTn>
                        </p:par>
                        <p:par>
                          <p:cTn id="51" fill="hold" nodeType="afterGroup">
                            <p:stCondLst>
                              <p:cond delay="6500"/>
                            </p:stCondLst>
                            <p:childTnLst>
                              <p:par>
                                <p:cTn id="52" presetID="1" presetClass="entr" presetSubtype="0" fill="hold" nodeType="afterEffect">
                                  <p:stCondLst>
                                    <p:cond delay="500"/>
                                  </p:stCondLst>
                                  <p:childTnLst>
                                    <p:set>
                                      <p:cBhvr>
                                        <p:cTn id="53" dur="1" fill="hold">
                                          <p:stCondLst>
                                            <p:cond delay="0"/>
                                          </p:stCondLst>
                                        </p:cTn>
                                        <p:tgtEl>
                                          <p:spTgt spid="48"/>
                                        </p:tgtEl>
                                        <p:attrNameLst>
                                          <p:attrName>style.visibility</p:attrName>
                                        </p:attrNameLst>
                                      </p:cBhvr>
                                      <p:to>
                                        <p:strVal val="visible"/>
                                      </p:to>
                                    </p:set>
                                  </p:childTnLst>
                                </p:cTn>
                              </p:par>
                            </p:childTnLst>
                          </p:cTn>
                        </p:par>
                        <p:par>
                          <p:cTn id="54" fill="hold" nodeType="afterGroup">
                            <p:stCondLst>
                              <p:cond delay="7000"/>
                            </p:stCondLst>
                            <p:childTnLst>
                              <p:par>
                                <p:cTn id="55" presetID="1" presetClass="entr" presetSubtype="0" fill="hold" nodeType="afterEffect">
                                  <p:stCondLst>
                                    <p:cond delay="500"/>
                                  </p:stCondLst>
                                  <p:childTnLst>
                                    <p:set>
                                      <p:cBhvr>
                                        <p:cTn id="56" dur="1" fill="hold">
                                          <p:stCondLst>
                                            <p:cond delay="0"/>
                                          </p:stCondLst>
                                        </p:cTn>
                                        <p:tgtEl>
                                          <p:spTgt spid="49"/>
                                        </p:tgtEl>
                                        <p:attrNameLst>
                                          <p:attrName>style.visibility</p:attrName>
                                        </p:attrNameLst>
                                      </p:cBhvr>
                                      <p:to>
                                        <p:strVal val="visible"/>
                                      </p:to>
                                    </p:set>
                                  </p:childTnLst>
                                </p:cTn>
                              </p:par>
                            </p:childTnLst>
                          </p:cTn>
                        </p:par>
                        <p:par>
                          <p:cTn id="57" fill="hold" nodeType="afterGroup">
                            <p:stCondLst>
                              <p:cond delay="7500"/>
                            </p:stCondLst>
                            <p:childTnLst>
                              <p:par>
                                <p:cTn id="58" presetID="1" presetClass="entr" presetSubtype="0" fill="hold" nodeType="afterEffect">
                                  <p:stCondLst>
                                    <p:cond delay="500"/>
                                  </p:stCondLst>
                                  <p:childTnLst>
                                    <p:set>
                                      <p:cBhvr>
                                        <p:cTn id="59" dur="1" fill="hold">
                                          <p:stCondLst>
                                            <p:cond delay="0"/>
                                          </p:stCondLst>
                                        </p:cTn>
                                        <p:tgtEl>
                                          <p:spTgt spid="50"/>
                                        </p:tgtEl>
                                        <p:attrNameLst>
                                          <p:attrName>style.visibility</p:attrName>
                                        </p:attrNameLst>
                                      </p:cBhvr>
                                      <p:to>
                                        <p:strVal val="visible"/>
                                      </p:to>
                                    </p:set>
                                  </p:childTnLst>
                                </p:cTn>
                              </p:par>
                            </p:childTnLst>
                          </p:cTn>
                        </p:par>
                        <p:par>
                          <p:cTn id="60" fill="hold" nodeType="afterGroup">
                            <p:stCondLst>
                              <p:cond delay="8000"/>
                            </p:stCondLst>
                            <p:childTnLst>
                              <p:par>
                                <p:cTn id="61" presetID="1" presetClass="entr" presetSubtype="0" fill="hold" nodeType="afterEffect">
                                  <p:stCondLst>
                                    <p:cond delay="500"/>
                                  </p:stCondLst>
                                  <p:childTnLst>
                                    <p:set>
                                      <p:cBhvr>
                                        <p:cTn id="62" dur="1" fill="hold">
                                          <p:stCondLst>
                                            <p:cond delay="0"/>
                                          </p:stCondLst>
                                        </p:cTn>
                                        <p:tgtEl>
                                          <p:spTgt spid="51"/>
                                        </p:tgtEl>
                                        <p:attrNameLst>
                                          <p:attrName>style.visibility</p:attrName>
                                        </p:attrNameLst>
                                      </p:cBhvr>
                                      <p:to>
                                        <p:strVal val="visible"/>
                                      </p:to>
                                    </p:set>
                                  </p:childTnLst>
                                </p:cTn>
                              </p:par>
                            </p:childTnLst>
                          </p:cTn>
                        </p:par>
                        <p:par>
                          <p:cTn id="63" fill="hold" nodeType="afterGroup">
                            <p:stCondLst>
                              <p:cond delay="8500"/>
                            </p:stCondLst>
                            <p:childTnLst>
                              <p:par>
                                <p:cTn id="64" presetID="1" presetClass="entr" presetSubtype="0" fill="hold" grpId="0" nodeType="afterEffect">
                                  <p:stCondLst>
                                    <p:cond delay="500"/>
                                  </p:stCondLst>
                                  <p:childTnLst>
                                    <p:set>
                                      <p:cBhvr>
                                        <p:cTn id="65"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74679299"/>
              </p:ext>
            </p:extLst>
          </p:nvPr>
        </p:nvGraphicFramePr>
        <p:xfrm>
          <a:off x="228600" y="1213328"/>
          <a:ext cx="91440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Title 8"/>
          <p:cNvSpPr txBox="1">
            <a:spLocks/>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4400" dirty="0" smtClean="0">
                <a:solidFill>
                  <a:srgbClr val="FFC000"/>
                </a:solidFill>
                <a:latin typeface="+mj-lt"/>
                <a:cs typeface="Arial" charset="0"/>
              </a:rPr>
              <a:t>DSA Drivers</a:t>
            </a:r>
            <a:endParaRPr lang="en-US" altLang="en-US" sz="4400" dirty="0">
              <a:solidFill>
                <a:srgbClr val="FFC000"/>
              </a:solidFill>
              <a:latin typeface="+mj-lt"/>
              <a:cs typeface="Arial" charset="0"/>
            </a:endParaRPr>
          </a:p>
        </p:txBody>
      </p:sp>
      <p:sp>
        <p:nvSpPr>
          <p:cNvPr id="3072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r">
              <a:spcBef>
                <a:spcPct val="0"/>
              </a:spcBef>
              <a:buFontTx/>
              <a:buNone/>
            </a:pPr>
            <a:fld id="{646A586D-28D3-4BC6-BEBF-E0590D5B973B}" type="slidenum">
              <a:rPr lang="en-US" altLang="en-US" sz="1400">
                <a:solidFill>
                  <a:schemeClr val="bg1"/>
                </a:solidFill>
                <a:ea typeface="ＭＳ Ｐゴシック" pitchFamily="-110" charset="-128"/>
              </a:rPr>
              <a:pPr algn="r">
                <a:spcBef>
                  <a:spcPct val="0"/>
                </a:spcBef>
                <a:buFontTx/>
                <a:buNone/>
              </a:pPr>
              <a:t>12</a:t>
            </a:fld>
            <a:endParaRPr lang="en-US" altLang="en-US" sz="1400">
              <a:solidFill>
                <a:schemeClr val="bg1"/>
              </a:solidFill>
              <a:ea typeface="ＭＳ Ｐゴシック" pitchFamily="-110" charset="-128"/>
            </a:endParaRPr>
          </a:p>
        </p:txBody>
      </p:sp>
      <p:sp>
        <p:nvSpPr>
          <p:cNvPr id="30725" name="Rectangle 2"/>
          <p:cNvSpPr>
            <a:spLocks noChangeArrowheads="1"/>
          </p:cNvSpPr>
          <p:nvPr/>
        </p:nvSpPr>
        <p:spPr bwMode="auto">
          <a:xfrm>
            <a:off x="0" y="5032128"/>
            <a:ext cx="10134600" cy="1295400"/>
          </a:xfrm>
          <a:prstGeom prst="rect">
            <a:avLst/>
          </a:prstGeom>
          <a:solidFill>
            <a:schemeClr val="tx1"/>
          </a:solidFill>
          <a:ln>
            <a:noFill/>
          </a:ln>
        </p:spPr>
        <p:txBody>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endParaRPr lang="en-US" altLang="en-US"/>
          </a:p>
        </p:txBody>
      </p:sp>
      <p:sp>
        <p:nvSpPr>
          <p:cNvPr id="4" name="Rectangle 3"/>
          <p:cNvSpPr>
            <a:spLocks noChangeArrowheads="1"/>
          </p:cNvSpPr>
          <p:nvPr/>
        </p:nvSpPr>
        <p:spPr bwMode="auto">
          <a:xfrm>
            <a:off x="2971800" y="2558552"/>
            <a:ext cx="7162800" cy="1219200"/>
          </a:xfrm>
          <a:prstGeom prst="rect">
            <a:avLst/>
          </a:prstGeom>
          <a:solidFill>
            <a:schemeClr val="tx1"/>
          </a:solidFill>
          <a:ln>
            <a:noFill/>
          </a:ln>
        </p:spPr>
        <p:txBody>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endParaRPr lang="en-US" altLang="en-US"/>
          </a:p>
        </p:txBody>
      </p:sp>
      <p:sp>
        <p:nvSpPr>
          <p:cNvPr id="7" name="Rectangle 6"/>
          <p:cNvSpPr>
            <a:spLocks noChangeArrowheads="1"/>
          </p:cNvSpPr>
          <p:nvPr/>
        </p:nvSpPr>
        <p:spPr bwMode="auto">
          <a:xfrm>
            <a:off x="76200" y="3777752"/>
            <a:ext cx="10058400" cy="1295400"/>
          </a:xfrm>
          <a:prstGeom prst="rect">
            <a:avLst/>
          </a:prstGeom>
          <a:solidFill>
            <a:schemeClr val="tx1"/>
          </a:solidFill>
          <a:ln>
            <a:noFill/>
          </a:ln>
        </p:spPr>
        <p:txBody>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endParaRPr lang="en-US" altLang="en-US"/>
          </a:p>
        </p:txBody>
      </p:sp>
      <p:sp>
        <p:nvSpPr>
          <p:cNvPr id="3" name="Rectangle 2"/>
          <p:cNvSpPr/>
          <p:nvPr/>
        </p:nvSpPr>
        <p:spPr>
          <a:xfrm>
            <a:off x="228600" y="5899638"/>
            <a:ext cx="2743200" cy="641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711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507344"/>
              </p:ext>
            </p:extLst>
          </p:nvPr>
        </p:nvGraphicFramePr>
        <p:xfrm>
          <a:off x="228600" y="1213328"/>
          <a:ext cx="91440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Title 8"/>
          <p:cNvSpPr txBox="1">
            <a:spLocks/>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4400" dirty="0" smtClean="0">
                <a:solidFill>
                  <a:srgbClr val="FFC000"/>
                </a:solidFill>
                <a:latin typeface="+mj-lt"/>
                <a:cs typeface="Arial" charset="0"/>
              </a:rPr>
              <a:t>DSA Drivers</a:t>
            </a:r>
            <a:endParaRPr lang="en-US" altLang="en-US" sz="4400" dirty="0">
              <a:solidFill>
                <a:srgbClr val="FFC000"/>
              </a:solidFill>
              <a:latin typeface="+mj-lt"/>
              <a:cs typeface="Arial" charset="0"/>
            </a:endParaRPr>
          </a:p>
        </p:txBody>
      </p:sp>
      <p:sp>
        <p:nvSpPr>
          <p:cNvPr id="31748"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r">
              <a:spcBef>
                <a:spcPct val="0"/>
              </a:spcBef>
              <a:buFontTx/>
              <a:buNone/>
            </a:pPr>
            <a:fld id="{A606359C-1738-40A1-BE8D-34A97A9EAA29}" type="slidenum">
              <a:rPr lang="en-US" altLang="en-US" sz="1400">
                <a:solidFill>
                  <a:schemeClr val="bg1"/>
                </a:solidFill>
                <a:ea typeface="ＭＳ Ｐゴシック" pitchFamily="-110" charset="-128"/>
              </a:rPr>
              <a:pPr algn="r">
                <a:spcBef>
                  <a:spcPct val="0"/>
                </a:spcBef>
                <a:buFontTx/>
                <a:buNone/>
              </a:pPr>
              <a:t>13</a:t>
            </a:fld>
            <a:endParaRPr lang="en-US" altLang="en-US" sz="1400">
              <a:solidFill>
                <a:schemeClr val="bg1"/>
              </a:solidFill>
              <a:ea typeface="ＭＳ Ｐゴシック" pitchFamily="-110" charset="-128"/>
            </a:endParaRPr>
          </a:p>
        </p:txBody>
      </p:sp>
      <p:pic>
        <p:nvPicPr>
          <p:cNvPr id="5" name="Picture 2"/>
          <p:cNvPicPr>
            <a:picLocks noChangeAspect="1" noChangeArrowheads="1"/>
          </p:cNvPicPr>
          <p:nvPr/>
        </p:nvPicPr>
        <p:blipFill rotWithShape="1">
          <a:blip r:embed="rId7"/>
          <a:srcRect l="25507" t="31782" r="26580" b="12117"/>
          <a:stretch/>
        </p:blipFill>
        <p:spPr bwMode="auto">
          <a:xfrm>
            <a:off x="3162300" y="1427029"/>
            <a:ext cx="5638800" cy="369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a:spLocks noChangeArrowheads="1"/>
          </p:cNvSpPr>
          <p:nvPr/>
        </p:nvSpPr>
        <p:spPr bwMode="auto">
          <a:xfrm>
            <a:off x="228600" y="6332291"/>
            <a:ext cx="7467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r>
              <a:rPr lang="en-US" altLang="en-US" sz="1400" dirty="0">
                <a:solidFill>
                  <a:schemeClr val="bg1"/>
                </a:solidFill>
              </a:rPr>
              <a:t>Source: SPE 178875, 2016, Livingston etal, Team Approach to Horizontal Drilling Optimization in the Marcellus Delivers Record Setting Performance</a:t>
            </a:r>
          </a:p>
        </p:txBody>
      </p:sp>
    </p:spTree>
    <p:extLst>
      <p:ext uri="{BB962C8B-B14F-4D97-AF65-F5344CB8AC3E}">
        <p14:creationId xmlns:p14="http://schemas.microsoft.com/office/powerpoint/2010/main" val="1104130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50746756"/>
              </p:ext>
            </p:extLst>
          </p:nvPr>
        </p:nvGraphicFramePr>
        <p:xfrm>
          <a:off x="228600" y="1222120"/>
          <a:ext cx="91440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Title 8"/>
          <p:cNvSpPr txBox="1">
            <a:spLocks/>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4400" dirty="0" smtClean="0">
                <a:solidFill>
                  <a:srgbClr val="FFC000"/>
                </a:solidFill>
                <a:latin typeface="+mj-lt"/>
                <a:cs typeface="Arial" charset="0"/>
              </a:rPr>
              <a:t>DSA Drivers</a:t>
            </a:r>
            <a:endParaRPr lang="en-US" altLang="en-US" sz="4400" dirty="0">
              <a:solidFill>
                <a:srgbClr val="FFC000"/>
              </a:solidFill>
              <a:latin typeface="+mj-lt"/>
              <a:cs typeface="Arial" charset="0"/>
            </a:endParaRPr>
          </a:p>
        </p:txBody>
      </p:sp>
      <p:sp>
        <p:nvSpPr>
          <p:cNvPr id="32772"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r">
              <a:spcBef>
                <a:spcPct val="0"/>
              </a:spcBef>
              <a:buFontTx/>
              <a:buNone/>
            </a:pPr>
            <a:fld id="{6F3202C5-8084-4778-88D8-2084DF5D2004}" type="slidenum">
              <a:rPr lang="en-US" altLang="en-US" sz="1400">
                <a:solidFill>
                  <a:schemeClr val="bg1"/>
                </a:solidFill>
                <a:ea typeface="ＭＳ Ｐゴシック" pitchFamily="-110" charset="-128"/>
              </a:rPr>
              <a:pPr algn="r">
                <a:spcBef>
                  <a:spcPct val="0"/>
                </a:spcBef>
                <a:buFontTx/>
                <a:buNone/>
              </a:pPr>
              <a:t>14</a:t>
            </a:fld>
            <a:endParaRPr lang="en-US" altLang="en-US" sz="1400">
              <a:solidFill>
                <a:schemeClr val="bg1"/>
              </a:solidFill>
              <a:ea typeface="ＭＳ Ｐゴシック" pitchFamily="-110" charset="-128"/>
            </a:endParaRPr>
          </a:p>
        </p:txBody>
      </p:sp>
    </p:spTree>
    <p:extLst>
      <p:ext uri="{BB962C8B-B14F-4D97-AF65-F5344CB8AC3E}">
        <p14:creationId xmlns:p14="http://schemas.microsoft.com/office/powerpoint/2010/main" val="2834193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26401262"/>
              </p:ext>
            </p:extLst>
          </p:nvPr>
        </p:nvGraphicFramePr>
        <p:xfrm>
          <a:off x="228600" y="1697872"/>
          <a:ext cx="9067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Title 8"/>
          <p:cNvSpPr txBox="1">
            <a:spLocks/>
          </p:cNvSpPr>
          <p:nvPr/>
        </p:nvSpPr>
        <p:spPr bwMode="auto">
          <a:xfrm>
            <a:off x="381000" y="762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4400" dirty="0">
                <a:solidFill>
                  <a:srgbClr val="FFC000"/>
                </a:solidFill>
                <a:latin typeface="+mj-lt"/>
                <a:cs typeface="Arial" charset="0"/>
              </a:rPr>
              <a:t>DSA </a:t>
            </a:r>
            <a:r>
              <a:rPr lang="en-US" altLang="en-US" sz="4400" dirty="0" smtClean="0">
                <a:solidFill>
                  <a:srgbClr val="FFC000"/>
                </a:solidFill>
                <a:latin typeface="+mj-lt"/>
                <a:cs typeface="Arial" charset="0"/>
              </a:rPr>
              <a:t>Drivers</a:t>
            </a:r>
            <a:endParaRPr lang="en-US" altLang="en-US" sz="4400" dirty="0">
              <a:solidFill>
                <a:srgbClr val="FFC000"/>
              </a:solidFill>
              <a:latin typeface="+mj-lt"/>
              <a:cs typeface="Arial" charset="0"/>
            </a:endParaRPr>
          </a:p>
        </p:txBody>
      </p:sp>
      <p:sp>
        <p:nvSpPr>
          <p:cNvPr id="3379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r">
              <a:spcBef>
                <a:spcPct val="0"/>
              </a:spcBef>
              <a:buFontTx/>
              <a:buNone/>
            </a:pPr>
            <a:fld id="{D2B0F171-62AE-4779-A39F-4A4F3614C1C1}" type="slidenum">
              <a:rPr lang="en-US" altLang="en-US" sz="1400">
                <a:solidFill>
                  <a:schemeClr val="bg1"/>
                </a:solidFill>
                <a:ea typeface="ＭＳ Ｐゴシック" pitchFamily="-110" charset="-128"/>
              </a:rPr>
              <a:pPr algn="r">
                <a:spcBef>
                  <a:spcPct val="0"/>
                </a:spcBef>
                <a:buFontTx/>
                <a:buNone/>
              </a:pPr>
              <a:t>15</a:t>
            </a:fld>
            <a:endParaRPr lang="en-US" altLang="en-US" sz="1400">
              <a:solidFill>
                <a:schemeClr val="bg1"/>
              </a:solidFill>
              <a:ea typeface="ＭＳ Ｐゴシック" pitchFamily="-110" charset="-128"/>
            </a:endParaRPr>
          </a:p>
        </p:txBody>
      </p:sp>
    </p:spTree>
    <p:extLst>
      <p:ext uri="{BB962C8B-B14F-4D97-AF65-F5344CB8AC3E}">
        <p14:creationId xmlns:p14="http://schemas.microsoft.com/office/powerpoint/2010/main" val="1628774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solidFill>
                  <a:srgbClr val="FFC000"/>
                </a:solidFill>
              </a:rPr>
              <a:t>Technology and Business</a:t>
            </a:r>
          </a:p>
        </p:txBody>
      </p:sp>
      <p:sp>
        <p:nvSpPr>
          <p:cNvPr id="34819" name="Content Placeholder 2"/>
          <p:cNvSpPr>
            <a:spLocks noGrp="1"/>
          </p:cNvSpPr>
          <p:nvPr>
            <p:ph idx="1"/>
          </p:nvPr>
        </p:nvSpPr>
        <p:spPr/>
        <p:txBody>
          <a:bodyPr/>
          <a:lstStyle/>
          <a:p>
            <a:r>
              <a:rPr lang="en-US" altLang="en-US" smtClean="0">
                <a:solidFill>
                  <a:schemeClr val="bg1"/>
                </a:solidFill>
              </a:rPr>
              <a:t>There are significant business drivers behind drilling </a:t>
            </a:r>
            <a:r>
              <a:rPr lang="en-US" altLang="en-US" u="sng" smtClean="0">
                <a:solidFill>
                  <a:schemeClr val="bg1"/>
                </a:solidFill>
              </a:rPr>
              <a:t>systems</a:t>
            </a:r>
            <a:r>
              <a:rPr lang="en-US" altLang="en-US" smtClean="0">
                <a:solidFill>
                  <a:schemeClr val="bg1"/>
                </a:solidFill>
              </a:rPr>
              <a:t> automation</a:t>
            </a:r>
          </a:p>
          <a:p>
            <a:endParaRPr lang="en-US" altLang="en-US" smtClean="0">
              <a:solidFill>
                <a:schemeClr val="bg1"/>
              </a:solidFill>
            </a:endParaRPr>
          </a:p>
          <a:p>
            <a:r>
              <a:rPr lang="en-US" altLang="en-US" smtClean="0">
                <a:solidFill>
                  <a:schemeClr val="bg1"/>
                </a:solidFill>
              </a:rPr>
              <a:t>But to make DSA happen we have to communicate the technology to the business</a:t>
            </a:r>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6BCEFC51-810F-4B12-B065-5B9EC19DC11D}" type="slidenum">
              <a:rPr lang="en-US" altLang="en-US" sz="1400" smtClean="0">
                <a:solidFill>
                  <a:schemeClr val="bg1"/>
                </a:solidFill>
              </a:rPr>
              <a:pPr>
                <a:spcBef>
                  <a:spcPct val="0"/>
                </a:spcBef>
                <a:buFontTx/>
                <a:buNone/>
              </a:pPr>
              <a:t>16</a:t>
            </a:fld>
            <a:endParaRPr lang="en-US" altLang="en-US" sz="1400" smtClean="0">
              <a:solidFill>
                <a:schemeClr val="bg1"/>
              </a:solidFill>
            </a:endParaRPr>
          </a:p>
        </p:txBody>
      </p:sp>
    </p:spTree>
    <p:extLst>
      <p:ext uri="{BB962C8B-B14F-4D97-AF65-F5344CB8AC3E}">
        <p14:creationId xmlns:p14="http://schemas.microsoft.com/office/powerpoint/2010/main" val="3036650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925D3BA9-CA50-44DF-9772-A3462CC40B20}" type="slidenum">
              <a:rPr lang="en-US" altLang="en-US" sz="1400" smtClean="0">
                <a:solidFill>
                  <a:schemeClr val="bg1"/>
                </a:solidFill>
              </a:rPr>
              <a:pPr>
                <a:spcBef>
                  <a:spcPct val="0"/>
                </a:spcBef>
                <a:buFontTx/>
                <a:buNone/>
              </a:pPr>
              <a:t>17</a:t>
            </a:fld>
            <a:endParaRPr lang="en-US" altLang="en-US" sz="1400" smtClean="0">
              <a:solidFill>
                <a:schemeClr val="bg1"/>
              </a:solidFill>
            </a:endParaRPr>
          </a:p>
        </p:txBody>
      </p:sp>
      <p:sp>
        <p:nvSpPr>
          <p:cNvPr id="3" name="Title 1"/>
          <p:cNvSpPr txBox="1">
            <a:spLocks/>
          </p:cNvSpPr>
          <p:nvPr/>
        </p:nvSpPr>
        <p:spPr>
          <a:xfrm>
            <a:off x="263769" y="533400"/>
            <a:ext cx="7403123" cy="8572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a:defRPr/>
            </a:pPr>
            <a:r>
              <a:rPr lang="en-US" kern="0" dirty="0" smtClean="0">
                <a:solidFill>
                  <a:srgbClr val="FFC000"/>
                </a:solidFill>
              </a:rPr>
              <a:t>Technology: DSA is Challenging</a:t>
            </a:r>
            <a:endParaRPr lang="en-US" kern="0" dirty="0">
              <a:solidFill>
                <a:srgbClr val="FFC000"/>
              </a:solidFill>
            </a:endParaRPr>
          </a:p>
        </p:txBody>
      </p:sp>
      <p:sp>
        <p:nvSpPr>
          <p:cNvPr id="4" name="TextBox 3"/>
          <p:cNvSpPr txBox="1"/>
          <p:nvPr/>
        </p:nvSpPr>
        <p:spPr>
          <a:xfrm>
            <a:off x="1339850" y="5648325"/>
            <a:ext cx="6938963" cy="400050"/>
          </a:xfrm>
          <a:prstGeom prst="rect">
            <a:avLst/>
          </a:prstGeom>
          <a:noFill/>
        </p:spPr>
        <p:txBody>
          <a:bodyPr>
            <a:spAutoFit/>
          </a:bodyPr>
          <a:lstStyle/>
          <a:p>
            <a:pPr>
              <a:defRPr/>
            </a:pPr>
            <a:r>
              <a:rPr lang="en-US" sz="2000" dirty="0">
                <a:solidFill>
                  <a:schemeClr val="bg1"/>
                </a:solidFill>
                <a:latin typeface="+mn-lt"/>
              </a:rPr>
              <a:t>Necessity of domain expertise in technology enablers</a:t>
            </a:r>
          </a:p>
        </p:txBody>
      </p:sp>
      <p:sp>
        <p:nvSpPr>
          <p:cNvPr id="5" name="Right Arrow 4"/>
          <p:cNvSpPr/>
          <p:nvPr/>
        </p:nvSpPr>
        <p:spPr>
          <a:xfrm rot="16200000">
            <a:off x="-857250" y="3416300"/>
            <a:ext cx="4013200" cy="381000"/>
          </a:xfrm>
          <a:prstGeom prst="rightArrow">
            <a:avLst/>
          </a:prstGeom>
          <a:solidFill>
            <a:srgbClr val="D05D1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TextBox 5"/>
          <p:cNvSpPr txBox="1"/>
          <p:nvPr/>
        </p:nvSpPr>
        <p:spPr>
          <a:xfrm rot="16200000">
            <a:off x="-324644" y="3458369"/>
            <a:ext cx="2338388" cy="400050"/>
          </a:xfrm>
          <a:prstGeom prst="rect">
            <a:avLst/>
          </a:prstGeom>
          <a:noFill/>
        </p:spPr>
        <p:txBody>
          <a:bodyPr>
            <a:spAutoFit/>
          </a:bodyPr>
          <a:lstStyle/>
          <a:p>
            <a:pPr>
              <a:defRPr/>
            </a:pPr>
            <a:r>
              <a:rPr lang="en-US" sz="2000" dirty="0">
                <a:solidFill>
                  <a:schemeClr val="bg1"/>
                </a:solidFill>
                <a:latin typeface="+mn-lt"/>
              </a:rPr>
              <a:t>Task uncertainty</a:t>
            </a:r>
          </a:p>
        </p:txBody>
      </p:sp>
      <p:sp>
        <p:nvSpPr>
          <p:cNvPr id="7" name="Right Arrow 6"/>
          <p:cNvSpPr/>
          <p:nvPr/>
        </p:nvSpPr>
        <p:spPr>
          <a:xfrm>
            <a:off x="1063625" y="5367338"/>
            <a:ext cx="7421563" cy="355600"/>
          </a:xfrm>
          <a:prstGeom prst="rightArrow">
            <a:avLst/>
          </a:prstGeom>
          <a:solidFill>
            <a:srgbClr val="D05D1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8" name="Picture 2" descr="File:SRI Trauma P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850" y="2054225"/>
            <a:ext cx="23177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R:\common\NRG\Photos\SIA10\DSC00718.JPG"/>
          <p:cNvPicPr>
            <a:picLocks noChangeAspect="1"/>
          </p:cNvPicPr>
          <p:nvPr/>
        </p:nvPicPr>
        <p:blipFill>
          <a:blip r:embed="rId3">
            <a:extLst>
              <a:ext uri="{28A0092B-C50C-407E-A947-70E740481C1C}">
                <a14:useLocalDpi xmlns:a14="http://schemas.microsoft.com/office/drawing/2010/main" val="0"/>
              </a:ext>
            </a:extLst>
          </a:blip>
          <a:srcRect l="5653" t="5441"/>
          <a:stretch>
            <a:fillRect/>
          </a:stretch>
        </p:blipFill>
        <p:spPr bwMode="auto">
          <a:xfrm>
            <a:off x="5738813" y="3757613"/>
            <a:ext cx="234632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hoto Courtesy ABB Robotic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3856038"/>
            <a:ext cx="22653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Box 10"/>
          <p:cNvSpPr txBox="1">
            <a:spLocks noChangeArrowheads="1"/>
          </p:cNvSpPr>
          <p:nvPr/>
        </p:nvSpPr>
        <p:spPr bwMode="auto">
          <a:xfrm>
            <a:off x="120650" y="6477000"/>
            <a:ext cx="4052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solidFill>
                  <a:schemeClr val="bg1"/>
                </a:solidFill>
              </a:rPr>
              <a:t>Source: UT Austin RAPID Consortium</a:t>
            </a:r>
          </a:p>
        </p:txBody>
      </p:sp>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l="50153" r="12543" b="50000"/>
          <a:stretch>
            <a:fillRect/>
          </a:stretch>
        </p:blipFill>
        <p:spPr bwMode="auto">
          <a:xfrm>
            <a:off x="3325813" y="3327400"/>
            <a:ext cx="22367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www.mining-technology.com/uploads/feature/feature125450/2-mining-activity.jpg"/>
          <p:cNvPicPr>
            <a:picLocks noChangeAspect="1" noChangeArrowheads="1"/>
          </p:cNvPicPr>
          <p:nvPr/>
        </p:nvPicPr>
        <p:blipFill>
          <a:blip r:embed="rId6">
            <a:extLst>
              <a:ext uri="{28A0092B-C50C-407E-A947-70E740481C1C}">
                <a14:useLocalDpi xmlns:a14="http://schemas.microsoft.com/office/drawing/2010/main" val="0"/>
              </a:ext>
            </a:extLst>
          </a:blip>
          <a:srcRect l="47105" t="12402"/>
          <a:stretch>
            <a:fillRect/>
          </a:stretch>
        </p:blipFill>
        <p:spPr bwMode="auto">
          <a:xfrm>
            <a:off x="3916363" y="2117725"/>
            <a:ext cx="1951037"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gcaptain.com/wp-content/uploads/2013/01/Screen-shot-2013-01-22-at-9.50.56-A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6588" y="2054225"/>
            <a:ext cx="23685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extLst>
      <p:ext uri="{BB962C8B-B14F-4D97-AF65-F5344CB8AC3E}">
        <p14:creationId xmlns:p14="http://schemas.microsoft.com/office/powerpoint/2010/main" val="3567921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ppt_w</p:attrName>
                                        </p:attrNameLst>
                                      </p:cBhvr>
                                      <p:tavLst>
                                        <p:tav tm="0">
                                          <p:val>
                                            <p:fltVal val="0"/>
                                          </p:val>
                                        </p:tav>
                                        <p:tav tm="100000">
                                          <p:val>
                                            <p:strVal val="#ppt_w"/>
                                          </p:val>
                                        </p:tav>
                                      </p:tavLst>
                                    </p:anim>
                                    <p:anim calcmode="lin" valueType="num">
                                      <p:cBhvr>
                                        <p:cTn id="42" dur="1000" fill="hold"/>
                                        <p:tgtEl>
                                          <p:spTgt spid="3"/>
                                        </p:tgtEl>
                                        <p:attrNameLst>
                                          <p:attrName>ppt_h</p:attrName>
                                        </p:attrNameLst>
                                      </p:cBhvr>
                                      <p:tavLst>
                                        <p:tav tm="0">
                                          <p:val>
                                            <p:fltVal val="0"/>
                                          </p:val>
                                        </p:tav>
                                        <p:tav tm="100000">
                                          <p:val>
                                            <p:strVal val="#ppt_h"/>
                                          </p:val>
                                        </p:tav>
                                      </p:tavLst>
                                    </p:anim>
                                    <p:anim calcmode="lin" valueType="num">
                                      <p:cBhvr>
                                        <p:cTn id="43" dur="1000" fill="hold"/>
                                        <p:tgtEl>
                                          <p:spTgt spid="3"/>
                                        </p:tgtEl>
                                        <p:attrNameLst>
                                          <p:attrName>style.rotation</p:attrName>
                                        </p:attrNameLst>
                                      </p:cBhvr>
                                      <p:tavLst>
                                        <p:tav tm="0">
                                          <p:val>
                                            <p:fltVal val="90"/>
                                          </p:val>
                                        </p:tav>
                                        <p:tav tm="100000">
                                          <p:val>
                                            <p:fltVal val="0"/>
                                          </p:val>
                                        </p:tav>
                                      </p:tavLst>
                                    </p:anim>
                                    <p:animEffect transition="in" filter="fade">
                                      <p:cBhvr>
                                        <p:cTn id="4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 y="152400"/>
            <a:ext cx="7555523" cy="1143000"/>
          </a:xfrm>
        </p:spPr>
        <p:txBody>
          <a:bodyPr>
            <a:normAutofit fontScale="90000"/>
          </a:bodyPr>
          <a:lstStyle/>
          <a:p>
            <a:r>
              <a:rPr lang="en-US" altLang="en-US" dirty="0" smtClean="0">
                <a:solidFill>
                  <a:srgbClr val="FFC000"/>
                </a:solidFill>
              </a:rPr>
              <a:t>DSA Decision Making and Control Framework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0487965"/>
              </p:ext>
            </p:extLst>
          </p:nvPr>
        </p:nvGraphicFramePr>
        <p:xfrm>
          <a:off x="762000" y="1697037"/>
          <a:ext cx="7772400" cy="432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C0A4687C-D467-4C37-A57C-3B22D4A49347}" type="slidenum">
              <a:rPr lang="en-US" altLang="en-US" sz="1400" smtClean="0">
                <a:solidFill>
                  <a:schemeClr val="bg1"/>
                </a:solidFill>
              </a:rPr>
              <a:pPr>
                <a:spcBef>
                  <a:spcPct val="0"/>
                </a:spcBef>
                <a:buFontTx/>
                <a:buNone/>
              </a:pPr>
              <a:t>18</a:t>
            </a:fld>
            <a:endParaRPr lang="en-US" altLang="en-US" sz="1400" smtClean="0">
              <a:solidFill>
                <a:schemeClr val="bg1"/>
              </a:solidFill>
            </a:endParaRPr>
          </a:p>
        </p:txBody>
      </p:sp>
      <p:sp>
        <p:nvSpPr>
          <p:cNvPr id="36869" name="TextBox 5"/>
          <p:cNvSpPr txBox="1">
            <a:spLocks noChangeArrowheads="1"/>
          </p:cNvSpPr>
          <p:nvPr/>
        </p:nvSpPr>
        <p:spPr bwMode="auto">
          <a:xfrm>
            <a:off x="76200" y="5126038"/>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0</a:t>
            </a:r>
          </a:p>
        </p:txBody>
      </p:sp>
      <p:sp>
        <p:nvSpPr>
          <p:cNvPr id="36870" name="TextBox 6"/>
          <p:cNvSpPr txBox="1">
            <a:spLocks noChangeArrowheads="1"/>
          </p:cNvSpPr>
          <p:nvPr/>
        </p:nvSpPr>
        <p:spPr bwMode="auto">
          <a:xfrm>
            <a:off x="76200" y="4287838"/>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1</a:t>
            </a:r>
          </a:p>
        </p:txBody>
      </p:sp>
      <p:sp>
        <p:nvSpPr>
          <p:cNvPr id="36871" name="TextBox 7"/>
          <p:cNvSpPr txBox="1">
            <a:spLocks noChangeArrowheads="1"/>
          </p:cNvSpPr>
          <p:nvPr/>
        </p:nvSpPr>
        <p:spPr bwMode="auto">
          <a:xfrm>
            <a:off x="76200" y="3373438"/>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2</a:t>
            </a:r>
          </a:p>
        </p:txBody>
      </p:sp>
      <p:sp>
        <p:nvSpPr>
          <p:cNvPr id="36872" name="TextBox 8"/>
          <p:cNvSpPr txBox="1">
            <a:spLocks noChangeArrowheads="1"/>
          </p:cNvSpPr>
          <p:nvPr/>
        </p:nvSpPr>
        <p:spPr bwMode="auto">
          <a:xfrm>
            <a:off x="76200" y="2535238"/>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3</a:t>
            </a:r>
          </a:p>
        </p:txBody>
      </p:sp>
      <p:sp>
        <p:nvSpPr>
          <p:cNvPr id="36873" name="TextBox 9"/>
          <p:cNvSpPr txBox="1">
            <a:spLocks noChangeArrowheads="1"/>
          </p:cNvSpPr>
          <p:nvPr/>
        </p:nvSpPr>
        <p:spPr bwMode="auto">
          <a:xfrm>
            <a:off x="76200" y="1697038"/>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4</a:t>
            </a:r>
          </a:p>
        </p:txBody>
      </p:sp>
      <p:sp>
        <p:nvSpPr>
          <p:cNvPr id="36874" name="TextBox 1"/>
          <p:cNvSpPr txBox="1">
            <a:spLocks noChangeArrowheads="1"/>
          </p:cNvSpPr>
          <p:nvPr/>
        </p:nvSpPr>
        <p:spPr bwMode="auto">
          <a:xfrm>
            <a:off x="228600" y="6172200"/>
            <a:ext cx="521194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000" dirty="0">
                <a:solidFill>
                  <a:schemeClr val="bg1"/>
                </a:solidFill>
              </a:rPr>
              <a:t>Modified from ISA 95 </a:t>
            </a:r>
            <a:r>
              <a:rPr lang="en-US" altLang="en-US" sz="2000" dirty="0" smtClean="0">
                <a:solidFill>
                  <a:schemeClr val="bg1"/>
                </a:solidFill>
              </a:rPr>
              <a:t>for </a:t>
            </a:r>
            <a:r>
              <a:rPr lang="en-US" altLang="en-US" sz="2000" dirty="0">
                <a:solidFill>
                  <a:schemeClr val="bg1"/>
                </a:solidFill>
              </a:rPr>
              <a:t>the Drilling Process</a:t>
            </a:r>
          </a:p>
          <a:p>
            <a:pPr>
              <a:spcBef>
                <a:spcPct val="0"/>
              </a:spcBef>
              <a:buFontTx/>
              <a:buNone/>
            </a:pPr>
            <a:r>
              <a:rPr lang="en-US" altLang="en-US" sz="1800" dirty="0">
                <a:solidFill>
                  <a:schemeClr val="bg1"/>
                </a:solidFill>
              </a:rPr>
              <a:t>Source: de Wardt etal, 2015, SPE 173010</a:t>
            </a:r>
          </a:p>
        </p:txBody>
      </p:sp>
      <p:sp>
        <p:nvSpPr>
          <p:cNvPr id="3" name="TextBox 2"/>
          <p:cNvSpPr txBox="1">
            <a:spLocks noChangeArrowheads="1"/>
          </p:cNvSpPr>
          <p:nvPr/>
        </p:nvSpPr>
        <p:spPr bwMode="auto">
          <a:xfrm rot="16200000">
            <a:off x="7158038" y="4052541"/>
            <a:ext cx="2500312" cy="523875"/>
          </a:xfrm>
          <a:prstGeom prst="rect">
            <a:avLst/>
          </a:prstGeom>
          <a:solidFill>
            <a:srgbClr val="92D050"/>
          </a:solidFill>
          <a:ln>
            <a:noFill/>
          </a:ln>
          <a:effectLst>
            <a:glow rad="139700">
              <a:schemeClr val="accent2">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defRPr/>
            </a:pPr>
            <a:r>
              <a:rPr lang="en-US" altLang="en-US" sz="2800" dirty="0" smtClean="0">
                <a:solidFill>
                  <a:schemeClr val="bg1"/>
                </a:solidFill>
              </a:rPr>
              <a:t>Wellsite</a:t>
            </a:r>
          </a:p>
        </p:txBody>
      </p:sp>
      <p:sp>
        <p:nvSpPr>
          <p:cNvPr id="12" name="TextBox 11"/>
          <p:cNvSpPr txBox="1">
            <a:spLocks noChangeArrowheads="1"/>
          </p:cNvSpPr>
          <p:nvPr/>
        </p:nvSpPr>
        <p:spPr bwMode="auto">
          <a:xfrm rot="16200000">
            <a:off x="7646194" y="1896268"/>
            <a:ext cx="1524000" cy="523875"/>
          </a:xfrm>
          <a:prstGeom prst="rect">
            <a:avLst/>
          </a:prstGeom>
          <a:solidFill>
            <a:srgbClr val="92D050"/>
          </a:solidFill>
          <a:ln>
            <a:noFill/>
          </a:ln>
          <a:effectLst>
            <a:glow rad="139700">
              <a:schemeClr val="accent2">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defRPr/>
            </a:pPr>
            <a:r>
              <a:rPr lang="en-US" altLang="en-US" sz="2800" dirty="0" smtClean="0">
                <a:solidFill>
                  <a:schemeClr val="bg1"/>
                </a:solidFill>
              </a:rPr>
              <a:t>Remote</a:t>
            </a:r>
          </a:p>
        </p:txBody>
      </p:sp>
      <p:sp>
        <p:nvSpPr>
          <p:cNvPr id="13" name="TextBox 12"/>
          <p:cNvSpPr txBox="1">
            <a:spLocks noChangeArrowheads="1"/>
          </p:cNvSpPr>
          <p:nvPr/>
        </p:nvSpPr>
        <p:spPr bwMode="auto">
          <a:xfrm>
            <a:off x="4541838" y="3802063"/>
            <a:ext cx="2108200" cy="1077912"/>
          </a:xfrm>
          <a:prstGeom prst="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defRPr/>
            </a:pPr>
            <a:r>
              <a:rPr lang="en-US" altLang="en-US" sz="2800" dirty="0" smtClean="0"/>
              <a:t>OPC UA</a:t>
            </a:r>
          </a:p>
          <a:p>
            <a:pPr algn="ctr">
              <a:spcBef>
                <a:spcPct val="0"/>
              </a:spcBef>
              <a:buFontTx/>
              <a:buNone/>
              <a:defRPr/>
            </a:pPr>
            <a:r>
              <a:rPr lang="en-US" altLang="en-US" sz="1800" dirty="0" smtClean="0"/>
              <a:t>Deterministic  Protocol</a:t>
            </a:r>
          </a:p>
        </p:txBody>
      </p:sp>
      <p:sp>
        <p:nvSpPr>
          <p:cNvPr id="14" name="TextBox 13"/>
          <p:cNvSpPr txBox="1">
            <a:spLocks noChangeArrowheads="1"/>
          </p:cNvSpPr>
          <p:nvPr/>
        </p:nvSpPr>
        <p:spPr bwMode="auto">
          <a:xfrm>
            <a:off x="4410075" y="1893888"/>
            <a:ext cx="2371725" cy="1077912"/>
          </a:xfrm>
          <a:prstGeom prst="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defPPr>
              <a:defRPr lang="en-US"/>
            </a:defPPr>
            <a:lvl1pPr algn="ctr">
              <a:buFontTx/>
              <a:buNone/>
              <a:defRPr sz="28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defRPr/>
            </a:pPr>
            <a:r>
              <a:rPr lang="en-US" altLang="en-US" dirty="0" smtClean="0"/>
              <a:t>WITSML</a:t>
            </a:r>
          </a:p>
          <a:p>
            <a:pPr>
              <a:defRPr/>
            </a:pPr>
            <a:r>
              <a:rPr lang="en-US" altLang="en-US" sz="1800" dirty="0" smtClean="0"/>
              <a:t>Non-deterministic Protocol</a:t>
            </a:r>
          </a:p>
        </p:txBody>
      </p:sp>
      <p:sp>
        <p:nvSpPr>
          <p:cNvPr id="15" name="Left-Right Arrow 14"/>
          <p:cNvSpPr>
            <a:spLocks noChangeArrowheads="1"/>
          </p:cNvSpPr>
          <p:nvPr/>
        </p:nvSpPr>
        <p:spPr bwMode="auto">
          <a:xfrm rot="16200000">
            <a:off x="5180806" y="3234532"/>
            <a:ext cx="830263" cy="304800"/>
          </a:xfrm>
          <a:prstGeom prst="leftRightArrow">
            <a:avLst>
              <a:gd name="adj1" fmla="val 50000"/>
              <a:gd name="adj2" fmla="val 49978"/>
            </a:avLst>
          </a:prstGeom>
          <a:ln>
            <a:headEnd/>
            <a:tailEnd/>
          </a:ln>
        </p:spPr>
        <p:style>
          <a:lnRef idx="1">
            <a:schemeClr val="accent1"/>
          </a:lnRef>
          <a:fillRef idx="3">
            <a:schemeClr val="accent1"/>
          </a:fillRef>
          <a:effectRef idx="2">
            <a:schemeClr val="accent1"/>
          </a:effectRef>
          <a:fontRef idx="minor">
            <a:schemeClr val="lt1"/>
          </a:fontRef>
        </p:style>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defRPr/>
            </a:pPr>
            <a:endParaRPr lang="en-US" altLang="en-US" sz="2400" dirty="0" smtClean="0"/>
          </a:p>
        </p:txBody>
      </p:sp>
    </p:spTree>
    <p:extLst>
      <p:ext uri="{BB962C8B-B14F-4D97-AF65-F5344CB8AC3E}">
        <p14:creationId xmlns:p14="http://schemas.microsoft.com/office/powerpoint/2010/main" val="838271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30200" y="152400"/>
            <a:ext cx="8229600" cy="590550"/>
          </a:xfrm>
        </p:spPr>
        <p:txBody>
          <a:bodyPr anchor="t">
            <a:normAutofit fontScale="90000"/>
          </a:bodyPr>
          <a:lstStyle/>
          <a:p>
            <a:r>
              <a:rPr lang="en-US" altLang="en-US" smtClean="0">
                <a:solidFill>
                  <a:srgbClr val="FFC000"/>
                </a:solidFill>
              </a:rPr>
              <a:t>DSATS Rig Control System</a:t>
            </a:r>
          </a:p>
        </p:txBody>
      </p:sp>
      <p:sp>
        <p:nvSpPr>
          <p:cNvPr id="37891" name="Slide Number Placeholder 3"/>
          <p:cNvSpPr>
            <a:spLocks noGrp="1"/>
          </p:cNvSpPr>
          <p:nvPr>
            <p:ph type="sldNum" sz="quarter" idx="12"/>
          </p:nvPr>
        </p:nvSpPr>
        <p:spPr>
          <a:xfrm>
            <a:off x="6553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47C0B7DE-1FE9-4F0C-A2B3-FD26AAFCB2AE}" type="slidenum">
              <a:rPr lang="en-US" altLang="en-US" sz="1400" smtClean="0">
                <a:solidFill>
                  <a:schemeClr val="bg1"/>
                </a:solidFill>
              </a:rPr>
              <a:pPr>
                <a:spcBef>
                  <a:spcPct val="0"/>
                </a:spcBef>
                <a:buFontTx/>
                <a:buNone/>
              </a:pPr>
              <a:t>19</a:t>
            </a:fld>
            <a:endParaRPr lang="en-US" altLang="en-US" sz="1400" smtClean="0">
              <a:solidFill>
                <a:schemeClr val="bg1"/>
              </a:solidFill>
            </a:endParaRPr>
          </a:p>
        </p:txBody>
      </p:sp>
      <p:pic>
        <p:nvPicPr>
          <p:cNvPr id="18435" name="Picture 5"/>
          <p:cNvPicPr>
            <a:picLocks noChangeAspect="1"/>
          </p:cNvPicPr>
          <p:nvPr/>
        </p:nvPicPr>
        <p:blipFill>
          <a:blip r:embed="rId2"/>
          <a:srcRect/>
          <a:stretch>
            <a:fillRect/>
          </a:stretch>
        </p:blipFill>
        <p:spPr bwMode="auto">
          <a:xfrm>
            <a:off x="415925" y="1049338"/>
            <a:ext cx="6634163" cy="4665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1"/>
          <p:cNvSpPr txBox="1">
            <a:spLocks noChangeArrowheads="1"/>
          </p:cNvSpPr>
          <p:nvPr/>
        </p:nvSpPr>
        <p:spPr bwMode="auto">
          <a:xfrm>
            <a:off x="381000" y="5943600"/>
            <a:ext cx="836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800" dirty="0">
                <a:ln>
                  <a:solidFill>
                    <a:schemeClr val="bg1"/>
                  </a:solidFill>
                </a:ln>
                <a:solidFill>
                  <a:srgbClr val="FFC000"/>
                </a:solidFill>
              </a:rPr>
              <a:t>SPE D</a:t>
            </a:r>
            <a:r>
              <a:rPr lang="en-US" altLang="en-US" sz="2800" dirty="0">
                <a:solidFill>
                  <a:schemeClr val="bg1"/>
                </a:solidFill>
              </a:rPr>
              <a:t>rilling </a:t>
            </a:r>
            <a:r>
              <a:rPr lang="en-US" altLang="en-US" sz="2800" dirty="0">
                <a:ln>
                  <a:solidFill>
                    <a:schemeClr val="bg1"/>
                  </a:solidFill>
                </a:ln>
                <a:solidFill>
                  <a:srgbClr val="FFC000"/>
                </a:solidFill>
              </a:rPr>
              <a:t>S</a:t>
            </a:r>
            <a:r>
              <a:rPr lang="en-US" altLang="en-US" sz="2800" dirty="0">
                <a:solidFill>
                  <a:schemeClr val="bg1"/>
                </a:solidFill>
              </a:rPr>
              <a:t>ystems </a:t>
            </a:r>
            <a:r>
              <a:rPr lang="en-US" altLang="en-US" sz="2800" dirty="0">
                <a:ln>
                  <a:solidFill>
                    <a:schemeClr val="bg1"/>
                  </a:solidFill>
                </a:ln>
                <a:solidFill>
                  <a:srgbClr val="FFC000"/>
                </a:solidFill>
              </a:rPr>
              <a:t>A</a:t>
            </a:r>
            <a:r>
              <a:rPr lang="en-US" altLang="en-US" sz="2800" dirty="0">
                <a:solidFill>
                  <a:schemeClr val="bg1"/>
                </a:solidFill>
              </a:rPr>
              <a:t>utomation </a:t>
            </a:r>
            <a:r>
              <a:rPr lang="en-US" altLang="en-US" sz="2800" dirty="0">
                <a:ln>
                  <a:solidFill>
                    <a:schemeClr val="bg1"/>
                  </a:solidFill>
                </a:ln>
                <a:solidFill>
                  <a:srgbClr val="FFC000"/>
                </a:solidFill>
              </a:rPr>
              <a:t>T</a:t>
            </a:r>
            <a:r>
              <a:rPr lang="en-US" altLang="en-US" sz="2800" dirty="0">
                <a:solidFill>
                  <a:schemeClr val="bg1"/>
                </a:solidFill>
              </a:rPr>
              <a:t>echnical </a:t>
            </a:r>
            <a:r>
              <a:rPr lang="en-US" altLang="en-US" sz="2800" dirty="0">
                <a:ln>
                  <a:solidFill>
                    <a:schemeClr val="bg1"/>
                  </a:solidFill>
                </a:ln>
                <a:solidFill>
                  <a:srgbClr val="FFC000"/>
                </a:solidFill>
              </a:rPr>
              <a:t>S</a:t>
            </a:r>
            <a:r>
              <a:rPr lang="en-US" altLang="en-US" sz="2800" dirty="0">
                <a:solidFill>
                  <a:schemeClr val="bg1"/>
                </a:solidFill>
              </a:rPr>
              <a:t>ection</a:t>
            </a:r>
          </a:p>
        </p:txBody>
      </p:sp>
      <p:sp>
        <p:nvSpPr>
          <p:cNvPr id="3" name="TextBox 2"/>
          <p:cNvSpPr txBox="1">
            <a:spLocks noChangeArrowheads="1"/>
          </p:cNvSpPr>
          <p:nvPr/>
        </p:nvSpPr>
        <p:spPr bwMode="auto">
          <a:xfrm>
            <a:off x="7086600" y="1600200"/>
            <a:ext cx="21431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800">
                <a:solidFill>
                  <a:schemeClr val="bg1"/>
                </a:solidFill>
              </a:rPr>
              <a:t>Operators,</a:t>
            </a:r>
          </a:p>
          <a:p>
            <a:pPr>
              <a:spcBef>
                <a:spcPct val="0"/>
              </a:spcBef>
              <a:buFontTx/>
              <a:buNone/>
            </a:pPr>
            <a:r>
              <a:rPr lang="en-US" altLang="en-US" sz="2800">
                <a:solidFill>
                  <a:schemeClr val="bg1"/>
                </a:solidFill>
              </a:rPr>
              <a:t>Service </a:t>
            </a:r>
          </a:p>
          <a:p>
            <a:pPr>
              <a:spcBef>
                <a:spcPct val="0"/>
              </a:spcBef>
              <a:buFontTx/>
              <a:buNone/>
            </a:pPr>
            <a:r>
              <a:rPr lang="en-US" altLang="en-US" sz="2800">
                <a:solidFill>
                  <a:schemeClr val="bg1"/>
                </a:solidFill>
              </a:rPr>
              <a:t>Companies,</a:t>
            </a:r>
          </a:p>
          <a:p>
            <a:pPr>
              <a:spcBef>
                <a:spcPct val="0"/>
              </a:spcBef>
              <a:buFontTx/>
              <a:buNone/>
            </a:pPr>
            <a:r>
              <a:rPr lang="en-US" altLang="en-US" sz="2800">
                <a:solidFill>
                  <a:schemeClr val="bg1"/>
                </a:solidFill>
              </a:rPr>
              <a:t>Drilling </a:t>
            </a:r>
          </a:p>
          <a:p>
            <a:pPr>
              <a:spcBef>
                <a:spcPct val="0"/>
              </a:spcBef>
              <a:buFontTx/>
              <a:buNone/>
            </a:pPr>
            <a:r>
              <a:rPr lang="en-US" altLang="en-US" sz="2800">
                <a:solidFill>
                  <a:schemeClr val="bg1"/>
                </a:solidFill>
              </a:rPr>
              <a:t>Contractors,</a:t>
            </a:r>
          </a:p>
          <a:p>
            <a:pPr>
              <a:spcBef>
                <a:spcPct val="0"/>
              </a:spcBef>
              <a:buFontTx/>
              <a:buNone/>
            </a:pPr>
            <a:r>
              <a:rPr lang="en-US" altLang="en-US" sz="2800">
                <a:solidFill>
                  <a:schemeClr val="bg1"/>
                </a:solidFill>
              </a:rPr>
              <a:t>Equipment </a:t>
            </a:r>
          </a:p>
          <a:p>
            <a:pPr>
              <a:spcBef>
                <a:spcPct val="0"/>
              </a:spcBef>
              <a:buFontTx/>
              <a:buNone/>
            </a:pPr>
            <a:r>
              <a:rPr lang="en-US" altLang="en-US" sz="2800">
                <a:solidFill>
                  <a:schemeClr val="bg1"/>
                </a:solidFill>
              </a:rPr>
              <a:t>Suppliers,</a:t>
            </a:r>
          </a:p>
          <a:p>
            <a:pPr>
              <a:spcBef>
                <a:spcPct val="0"/>
              </a:spcBef>
              <a:buFontTx/>
              <a:buNone/>
            </a:pPr>
            <a:r>
              <a:rPr lang="en-US" altLang="en-US" sz="2800">
                <a:solidFill>
                  <a:schemeClr val="bg1"/>
                </a:solidFill>
              </a:rPr>
              <a:t>…</a:t>
            </a:r>
          </a:p>
        </p:txBody>
      </p:sp>
      <p:sp>
        <p:nvSpPr>
          <p:cNvPr id="2" name="Oval 1"/>
          <p:cNvSpPr>
            <a:spLocks noChangeArrowheads="1"/>
          </p:cNvSpPr>
          <p:nvPr/>
        </p:nvSpPr>
        <p:spPr bwMode="auto">
          <a:xfrm>
            <a:off x="4343400" y="2209800"/>
            <a:ext cx="2819400" cy="2209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endParaRPr lang="en-US" altLang="en-US" sz="2400"/>
          </a:p>
        </p:txBody>
      </p:sp>
    </p:spTree>
    <p:extLst>
      <p:ext uri="{BB962C8B-B14F-4D97-AF65-F5344CB8AC3E}">
        <p14:creationId xmlns:p14="http://schemas.microsoft.com/office/powerpoint/2010/main" val="33677065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0"/>
          <p:cNvSpPr txBox="1">
            <a:spLocks noChangeArrowheads="1"/>
          </p:cNvSpPr>
          <p:nvPr/>
        </p:nvSpPr>
        <p:spPr bwMode="auto">
          <a:xfrm>
            <a:off x="2133600" y="5791200"/>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10" charset="0"/>
              </a:defRPr>
            </a:lvl1pPr>
            <a:lvl2pPr marL="742950" indent="-285750">
              <a:spcBef>
                <a:spcPct val="20000"/>
              </a:spcBef>
              <a:buFont typeface="Arial" charset="0"/>
              <a:buChar char="–"/>
              <a:defRPr sz="2800">
                <a:solidFill>
                  <a:schemeClr val="tx1"/>
                </a:solidFill>
                <a:latin typeface="Calibri" pitchFamily="-110" charset="0"/>
              </a:defRPr>
            </a:lvl2pPr>
            <a:lvl3pPr marL="1143000" indent="-228600">
              <a:spcBef>
                <a:spcPct val="20000"/>
              </a:spcBef>
              <a:buFont typeface="Arial" charset="0"/>
              <a:buChar char="•"/>
              <a:defRPr sz="2400">
                <a:solidFill>
                  <a:schemeClr val="tx1"/>
                </a:solidFill>
                <a:latin typeface="Calibri" pitchFamily="-110" charset="0"/>
              </a:defRPr>
            </a:lvl3pPr>
            <a:lvl4pPr marL="1600200" indent="-228600">
              <a:spcBef>
                <a:spcPct val="20000"/>
              </a:spcBef>
              <a:buFont typeface="Arial" charset="0"/>
              <a:buChar char="–"/>
              <a:defRPr sz="2000">
                <a:solidFill>
                  <a:schemeClr val="tx1"/>
                </a:solidFill>
                <a:latin typeface="Calibri" pitchFamily="-110" charset="0"/>
              </a:defRPr>
            </a:lvl4pPr>
            <a:lvl5pPr marL="2057400" indent="-228600">
              <a:spcBef>
                <a:spcPct val="20000"/>
              </a:spcBef>
              <a:buFont typeface="Arial" charset="0"/>
              <a:buChar char="»"/>
              <a:defRPr sz="2000">
                <a:solidFill>
                  <a:schemeClr val="tx1"/>
                </a:solidFill>
                <a:latin typeface="Calibri" pitchFamily="-110" charset="0"/>
              </a:defRPr>
            </a:lvl5pPr>
            <a:lvl6pPr marL="2514600" indent="-228600" fontAlgn="base">
              <a:spcBef>
                <a:spcPct val="20000"/>
              </a:spcBef>
              <a:spcAft>
                <a:spcPct val="0"/>
              </a:spcAft>
              <a:buFont typeface="Arial" charset="0"/>
              <a:buChar char="»"/>
              <a:defRPr sz="2000">
                <a:solidFill>
                  <a:schemeClr val="tx1"/>
                </a:solidFill>
                <a:latin typeface="Calibri" pitchFamily="-110" charset="0"/>
              </a:defRPr>
            </a:lvl6pPr>
            <a:lvl7pPr marL="2971800" indent="-228600" fontAlgn="base">
              <a:spcBef>
                <a:spcPct val="20000"/>
              </a:spcBef>
              <a:spcAft>
                <a:spcPct val="0"/>
              </a:spcAft>
              <a:buFont typeface="Arial" charset="0"/>
              <a:buChar char="»"/>
              <a:defRPr sz="2000">
                <a:solidFill>
                  <a:schemeClr val="tx1"/>
                </a:solidFill>
                <a:latin typeface="Calibri" pitchFamily="-110" charset="0"/>
              </a:defRPr>
            </a:lvl7pPr>
            <a:lvl8pPr marL="3429000" indent="-228600" fontAlgn="base">
              <a:spcBef>
                <a:spcPct val="20000"/>
              </a:spcBef>
              <a:spcAft>
                <a:spcPct val="0"/>
              </a:spcAft>
              <a:buFont typeface="Arial" charset="0"/>
              <a:buChar char="»"/>
              <a:defRPr sz="2000">
                <a:solidFill>
                  <a:schemeClr val="tx1"/>
                </a:solidFill>
                <a:latin typeface="Calibri" pitchFamily="-110" charset="0"/>
              </a:defRPr>
            </a:lvl8pPr>
            <a:lvl9pPr marL="3886200" indent="-228600" fontAlgn="base">
              <a:spcBef>
                <a:spcPct val="20000"/>
              </a:spcBef>
              <a:spcAft>
                <a:spcPct val="0"/>
              </a:spcAft>
              <a:buFont typeface="Arial" charset="0"/>
              <a:buChar char="»"/>
              <a:defRPr sz="2000">
                <a:solidFill>
                  <a:schemeClr val="tx1"/>
                </a:solidFill>
                <a:latin typeface="Calibri" pitchFamily="-110" charset="0"/>
              </a:defRPr>
            </a:lvl9pPr>
          </a:lstStyle>
          <a:p>
            <a:pPr>
              <a:spcBef>
                <a:spcPct val="0"/>
              </a:spcBef>
              <a:buFontTx/>
              <a:buNone/>
            </a:pPr>
            <a:r>
              <a:rPr lang="en-US" altLang="en-US" sz="1400">
                <a:solidFill>
                  <a:schemeClr val="tx2"/>
                </a:solidFill>
                <a:latin typeface="Arial Narrow Bold" pitchFamily="8" charset="0"/>
              </a:rPr>
              <a:t>Society of Petroleum Engineers Distinguished Lecturer Program</a:t>
            </a:r>
          </a:p>
          <a:p>
            <a:pPr>
              <a:spcBef>
                <a:spcPct val="0"/>
              </a:spcBef>
              <a:buFontTx/>
              <a:buNone/>
            </a:pPr>
            <a:r>
              <a:rPr lang="en-US" altLang="en-US" sz="1200">
                <a:solidFill>
                  <a:schemeClr val="tx2"/>
                </a:solidFill>
                <a:latin typeface="Arial Narrow Bold" pitchFamily="8" charset="0"/>
              </a:rPr>
              <a:t>www.spe.org/dl</a:t>
            </a:r>
          </a:p>
        </p:txBody>
      </p:sp>
      <p:sp>
        <p:nvSpPr>
          <p:cNvPr id="717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110" charset="0"/>
              </a:defRPr>
            </a:lvl1pPr>
            <a:lvl2pPr marL="742950" indent="-285750">
              <a:spcBef>
                <a:spcPct val="20000"/>
              </a:spcBef>
              <a:buFont typeface="Arial" charset="0"/>
              <a:buChar char="–"/>
              <a:defRPr sz="2800">
                <a:solidFill>
                  <a:schemeClr val="tx1"/>
                </a:solidFill>
                <a:latin typeface="Calibri" pitchFamily="-110" charset="0"/>
              </a:defRPr>
            </a:lvl2pPr>
            <a:lvl3pPr marL="1143000" indent="-228600">
              <a:spcBef>
                <a:spcPct val="20000"/>
              </a:spcBef>
              <a:buFont typeface="Arial" charset="0"/>
              <a:buChar char="•"/>
              <a:defRPr sz="2400">
                <a:solidFill>
                  <a:schemeClr val="tx1"/>
                </a:solidFill>
                <a:latin typeface="Calibri" pitchFamily="-110" charset="0"/>
              </a:defRPr>
            </a:lvl3pPr>
            <a:lvl4pPr marL="1600200" indent="-228600">
              <a:spcBef>
                <a:spcPct val="20000"/>
              </a:spcBef>
              <a:buFont typeface="Arial" charset="0"/>
              <a:buChar char="–"/>
              <a:defRPr sz="2000">
                <a:solidFill>
                  <a:schemeClr val="tx1"/>
                </a:solidFill>
                <a:latin typeface="Calibri" pitchFamily="-110" charset="0"/>
              </a:defRPr>
            </a:lvl4pPr>
            <a:lvl5pPr marL="2057400" indent="-228600">
              <a:spcBef>
                <a:spcPct val="20000"/>
              </a:spcBef>
              <a:buFont typeface="Arial" charset="0"/>
              <a:buChar char="»"/>
              <a:defRPr sz="2000">
                <a:solidFill>
                  <a:schemeClr val="tx1"/>
                </a:solidFill>
                <a:latin typeface="Calibri" pitchFamily="-110" charset="0"/>
              </a:defRPr>
            </a:lvl5pPr>
            <a:lvl6pPr marL="2514600" indent="-228600" fontAlgn="base">
              <a:spcBef>
                <a:spcPct val="20000"/>
              </a:spcBef>
              <a:spcAft>
                <a:spcPct val="0"/>
              </a:spcAft>
              <a:buFont typeface="Arial" charset="0"/>
              <a:buChar char="»"/>
              <a:defRPr sz="2000">
                <a:solidFill>
                  <a:schemeClr val="tx1"/>
                </a:solidFill>
                <a:latin typeface="Calibri" pitchFamily="-110" charset="0"/>
              </a:defRPr>
            </a:lvl6pPr>
            <a:lvl7pPr marL="2971800" indent="-228600" fontAlgn="base">
              <a:spcBef>
                <a:spcPct val="20000"/>
              </a:spcBef>
              <a:spcAft>
                <a:spcPct val="0"/>
              </a:spcAft>
              <a:buFont typeface="Arial" charset="0"/>
              <a:buChar char="»"/>
              <a:defRPr sz="2000">
                <a:solidFill>
                  <a:schemeClr val="tx1"/>
                </a:solidFill>
                <a:latin typeface="Calibri" pitchFamily="-110" charset="0"/>
              </a:defRPr>
            </a:lvl7pPr>
            <a:lvl8pPr marL="3429000" indent="-228600" fontAlgn="base">
              <a:spcBef>
                <a:spcPct val="20000"/>
              </a:spcBef>
              <a:spcAft>
                <a:spcPct val="0"/>
              </a:spcAft>
              <a:buFont typeface="Arial" charset="0"/>
              <a:buChar char="»"/>
              <a:defRPr sz="2000">
                <a:solidFill>
                  <a:schemeClr val="tx1"/>
                </a:solidFill>
                <a:latin typeface="Calibri" pitchFamily="-110" charset="0"/>
              </a:defRPr>
            </a:lvl8pPr>
            <a:lvl9pPr marL="3886200" indent="-228600" fontAlgn="base">
              <a:spcBef>
                <a:spcPct val="20000"/>
              </a:spcBef>
              <a:spcAft>
                <a:spcPct val="0"/>
              </a:spcAft>
              <a:buFont typeface="Arial" charset="0"/>
              <a:buChar char="»"/>
              <a:defRPr sz="2000">
                <a:solidFill>
                  <a:schemeClr val="tx1"/>
                </a:solidFill>
                <a:latin typeface="Calibri" pitchFamily="-110" charset="0"/>
              </a:defRPr>
            </a:lvl9pPr>
          </a:lstStyle>
          <a:p>
            <a:pPr>
              <a:spcBef>
                <a:spcPct val="0"/>
              </a:spcBef>
              <a:buFontTx/>
              <a:buNone/>
            </a:pPr>
            <a:fld id="{446FF566-797C-410B-88A5-92D28C6F4CEF}" type="slidenum">
              <a:rPr lang="en-US" altLang="en-US" sz="1400">
                <a:solidFill>
                  <a:schemeClr val="bg1"/>
                </a:solidFill>
                <a:latin typeface="Arial" charset="0"/>
              </a:rPr>
              <a:pPr>
                <a:spcBef>
                  <a:spcPct val="0"/>
                </a:spcBef>
                <a:buFontTx/>
                <a:buNone/>
              </a:pPr>
              <a:t>2</a:t>
            </a:fld>
            <a:endParaRPr lang="en-US" altLang="en-US" sz="1400">
              <a:solidFill>
                <a:schemeClr val="bg1"/>
              </a:solidFill>
              <a:latin typeface="Arial" charset="0"/>
            </a:endParaRPr>
          </a:p>
        </p:txBody>
      </p:sp>
      <p:pic>
        <p:nvPicPr>
          <p:cNvPr id="7172" name="Picture 9" descr="SPEInt_BW_Rev_Alph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715000"/>
            <a:ext cx="14795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
          <p:cNvSpPr>
            <a:spLocks noChangeArrowheads="1"/>
          </p:cNvSpPr>
          <p:nvPr/>
        </p:nvSpPr>
        <p:spPr bwMode="auto">
          <a:xfrm>
            <a:off x="319088" y="3802796"/>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10" charset="0"/>
              </a:defRPr>
            </a:lvl1pPr>
            <a:lvl2pPr marL="742950" indent="-285750">
              <a:spcBef>
                <a:spcPct val="20000"/>
              </a:spcBef>
              <a:buFont typeface="Arial" charset="0"/>
              <a:buChar char="–"/>
              <a:defRPr sz="2800">
                <a:solidFill>
                  <a:schemeClr val="tx1"/>
                </a:solidFill>
                <a:latin typeface="Calibri" pitchFamily="-110" charset="0"/>
              </a:defRPr>
            </a:lvl2pPr>
            <a:lvl3pPr marL="1143000" indent="-228600">
              <a:spcBef>
                <a:spcPct val="20000"/>
              </a:spcBef>
              <a:buFont typeface="Arial" charset="0"/>
              <a:buChar char="•"/>
              <a:defRPr sz="2400">
                <a:solidFill>
                  <a:schemeClr val="tx1"/>
                </a:solidFill>
                <a:latin typeface="Calibri" pitchFamily="-110" charset="0"/>
              </a:defRPr>
            </a:lvl3pPr>
            <a:lvl4pPr marL="1600200" indent="-228600">
              <a:spcBef>
                <a:spcPct val="20000"/>
              </a:spcBef>
              <a:buFont typeface="Arial" charset="0"/>
              <a:buChar char="–"/>
              <a:defRPr sz="2000">
                <a:solidFill>
                  <a:schemeClr val="tx1"/>
                </a:solidFill>
                <a:latin typeface="Calibri" pitchFamily="-110" charset="0"/>
              </a:defRPr>
            </a:lvl4pPr>
            <a:lvl5pPr marL="2057400" indent="-228600">
              <a:spcBef>
                <a:spcPct val="20000"/>
              </a:spcBef>
              <a:buFont typeface="Arial" charset="0"/>
              <a:buChar char="»"/>
              <a:defRPr sz="2000">
                <a:solidFill>
                  <a:schemeClr val="tx1"/>
                </a:solidFill>
                <a:latin typeface="Calibri" pitchFamily="-110" charset="0"/>
              </a:defRPr>
            </a:lvl5pPr>
            <a:lvl6pPr marL="2514600" indent="-228600" fontAlgn="base">
              <a:spcBef>
                <a:spcPct val="20000"/>
              </a:spcBef>
              <a:spcAft>
                <a:spcPct val="0"/>
              </a:spcAft>
              <a:buFont typeface="Arial" charset="0"/>
              <a:buChar char="»"/>
              <a:defRPr sz="2000">
                <a:solidFill>
                  <a:schemeClr val="tx1"/>
                </a:solidFill>
                <a:latin typeface="Calibri" pitchFamily="-110" charset="0"/>
              </a:defRPr>
            </a:lvl6pPr>
            <a:lvl7pPr marL="2971800" indent="-228600" fontAlgn="base">
              <a:spcBef>
                <a:spcPct val="20000"/>
              </a:spcBef>
              <a:spcAft>
                <a:spcPct val="0"/>
              </a:spcAft>
              <a:buFont typeface="Arial" charset="0"/>
              <a:buChar char="»"/>
              <a:defRPr sz="2000">
                <a:solidFill>
                  <a:schemeClr val="tx1"/>
                </a:solidFill>
                <a:latin typeface="Calibri" pitchFamily="-110" charset="0"/>
              </a:defRPr>
            </a:lvl7pPr>
            <a:lvl8pPr marL="3429000" indent="-228600" fontAlgn="base">
              <a:spcBef>
                <a:spcPct val="20000"/>
              </a:spcBef>
              <a:spcAft>
                <a:spcPct val="0"/>
              </a:spcAft>
              <a:buFont typeface="Arial" charset="0"/>
              <a:buChar char="»"/>
              <a:defRPr sz="2000">
                <a:solidFill>
                  <a:schemeClr val="tx1"/>
                </a:solidFill>
                <a:latin typeface="Calibri" pitchFamily="-110" charset="0"/>
              </a:defRPr>
            </a:lvl8pPr>
            <a:lvl9pPr marL="3886200" indent="-228600" fontAlgn="base">
              <a:spcBef>
                <a:spcPct val="20000"/>
              </a:spcBef>
              <a:spcAft>
                <a:spcPct val="0"/>
              </a:spcAft>
              <a:buFont typeface="Arial" charset="0"/>
              <a:buChar char="»"/>
              <a:defRPr sz="2000">
                <a:solidFill>
                  <a:schemeClr val="tx1"/>
                </a:solidFill>
                <a:latin typeface="Calibri" pitchFamily="-110" charset="0"/>
              </a:defRPr>
            </a:lvl9pPr>
          </a:lstStyle>
          <a:p>
            <a:pPr>
              <a:spcBef>
                <a:spcPct val="0"/>
              </a:spcBef>
              <a:buFontTx/>
              <a:buNone/>
            </a:pPr>
            <a:r>
              <a:rPr lang="en-US" altLang="en-US" sz="2400" b="1" dirty="0" smtClean="0">
                <a:solidFill>
                  <a:schemeClr val="tx2"/>
                </a:solidFill>
                <a:latin typeface="Arial" charset="0"/>
              </a:rPr>
              <a:t>John D. Macpherson</a:t>
            </a:r>
            <a:endParaRPr lang="en-US" altLang="en-US" sz="2400" b="1" dirty="0">
              <a:solidFill>
                <a:schemeClr val="tx2"/>
              </a:solidFill>
              <a:latin typeface="Arial" charset="0"/>
            </a:endParaRPr>
          </a:p>
        </p:txBody>
      </p:sp>
      <p:sp>
        <p:nvSpPr>
          <p:cNvPr id="7174" name="TextBox 1"/>
          <p:cNvSpPr txBox="1">
            <a:spLocks noChangeArrowheads="1"/>
          </p:cNvSpPr>
          <p:nvPr/>
        </p:nvSpPr>
        <p:spPr bwMode="auto">
          <a:xfrm>
            <a:off x="762000" y="1890351"/>
            <a:ext cx="777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110" charset="0"/>
              </a:defRPr>
            </a:lvl1pPr>
            <a:lvl2pPr marL="742950" indent="-285750">
              <a:spcBef>
                <a:spcPct val="20000"/>
              </a:spcBef>
              <a:buFont typeface="Arial" charset="0"/>
              <a:buChar char="–"/>
              <a:defRPr sz="2800">
                <a:solidFill>
                  <a:schemeClr val="tx1"/>
                </a:solidFill>
                <a:latin typeface="Calibri" pitchFamily="-110" charset="0"/>
              </a:defRPr>
            </a:lvl2pPr>
            <a:lvl3pPr marL="1143000" indent="-228600">
              <a:spcBef>
                <a:spcPct val="20000"/>
              </a:spcBef>
              <a:buFont typeface="Arial" charset="0"/>
              <a:buChar char="•"/>
              <a:defRPr sz="2400">
                <a:solidFill>
                  <a:schemeClr val="tx1"/>
                </a:solidFill>
                <a:latin typeface="Calibri" pitchFamily="-110" charset="0"/>
              </a:defRPr>
            </a:lvl3pPr>
            <a:lvl4pPr marL="1600200" indent="-228600">
              <a:spcBef>
                <a:spcPct val="20000"/>
              </a:spcBef>
              <a:buFont typeface="Arial" charset="0"/>
              <a:buChar char="–"/>
              <a:defRPr sz="2000">
                <a:solidFill>
                  <a:schemeClr val="tx1"/>
                </a:solidFill>
                <a:latin typeface="Calibri" pitchFamily="-110" charset="0"/>
              </a:defRPr>
            </a:lvl4pPr>
            <a:lvl5pPr marL="2057400" indent="-228600">
              <a:spcBef>
                <a:spcPct val="20000"/>
              </a:spcBef>
              <a:buFont typeface="Arial" charset="0"/>
              <a:buChar char="»"/>
              <a:defRPr sz="2000">
                <a:solidFill>
                  <a:schemeClr val="tx1"/>
                </a:solidFill>
                <a:latin typeface="Calibri" pitchFamily="-110" charset="0"/>
              </a:defRPr>
            </a:lvl5pPr>
            <a:lvl6pPr marL="2514600" indent="-228600" fontAlgn="base">
              <a:spcBef>
                <a:spcPct val="20000"/>
              </a:spcBef>
              <a:spcAft>
                <a:spcPct val="0"/>
              </a:spcAft>
              <a:buFont typeface="Arial" charset="0"/>
              <a:buChar char="»"/>
              <a:defRPr sz="2000">
                <a:solidFill>
                  <a:schemeClr val="tx1"/>
                </a:solidFill>
                <a:latin typeface="Calibri" pitchFamily="-110" charset="0"/>
              </a:defRPr>
            </a:lvl6pPr>
            <a:lvl7pPr marL="2971800" indent="-228600" fontAlgn="base">
              <a:spcBef>
                <a:spcPct val="20000"/>
              </a:spcBef>
              <a:spcAft>
                <a:spcPct val="0"/>
              </a:spcAft>
              <a:buFont typeface="Arial" charset="0"/>
              <a:buChar char="»"/>
              <a:defRPr sz="2000">
                <a:solidFill>
                  <a:schemeClr val="tx1"/>
                </a:solidFill>
                <a:latin typeface="Calibri" pitchFamily="-110" charset="0"/>
              </a:defRPr>
            </a:lvl7pPr>
            <a:lvl8pPr marL="3429000" indent="-228600" fontAlgn="base">
              <a:spcBef>
                <a:spcPct val="20000"/>
              </a:spcBef>
              <a:spcAft>
                <a:spcPct val="0"/>
              </a:spcAft>
              <a:buFont typeface="Arial" charset="0"/>
              <a:buChar char="»"/>
              <a:defRPr sz="2000">
                <a:solidFill>
                  <a:schemeClr val="tx1"/>
                </a:solidFill>
                <a:latin typeface="Calibri" pitchFamily="-110" charset="0"/>
              </a:defRPr>
            </a:lvl8pPr>
            <a:lvl9pPr marL="3886200" indent="-228600" fontAlgn="base">
              <a:spcBef>
                <a:spcPct val="20000"/>
              </a:spcBef>
              <a:spcAft>
                <a:spcPct val="0"/>
              </a:spcAft>
              <a:buFont typeface="Arial" charset="0"/>
              <a:buChar char="»"/>
              <a:defRPr sz="2000">
                <a:solidFill>
                  <a:schemeClr val="tx1"/>
                </a:solidFill>
                <a:latin typeface="Calibri" pitchFamily="-110" charset="0"/>
              </a:defRPr>
            </a:lvl9pPr>
          </a:lstStyle>
          <a:p>
            <a:pPr algn="ctr">
              <a:spcBef>
                <a:spcPct val="0"/>
              </a:spcBef>
              <a:buFontTx/>
              <a:buNone/>
            </a:pPr>
            <a:r>
              <a:rPr lang="en-US" altLang="en-US" b="1" dirty="0">
                <a:solidFill>
                  <a:srgbClr val="FFC000"/>
                </a:solidFill>
              </a:rPr>
              <a:t>Automation of the Drilling System: What has been done, what is being done, and why it is important</a:t>
            </a:r>
            <a:endParaRPr lang="en-US" altLang="en-US" dirty="0">
              <a:solidFill>
                <a:srgbClr val="FFC000"/>
              </a:solidFill>
            </a:endParaRPr>
          </a:p>
          <a:p>
            <a:pPr algn="ctr">
              <a:spcBef>
                <a:spcPct val="0"/>
              </a:spcBef>
              <a:buFontTx/>
              <a:buNone/>
            </a:pPr>
            <a:endParaRPr lang="en-US" altLang="en-US" sz="2400" dirty="0">
              <a:solidFill>
                <a:schemeClr val="bg1"/>
              </a:solidFill>
              <a:latin typeface="Arial" charset="0"/>
            </a:endParaRPr>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b="34959"/>
          <a:stretch>
            <a:fillRect/>
          </a:stretch>
        </p:blipFill>
        <p:spPr bwMode="auto">
          <a:xfrm>
            <a:off x="420688" y="4645272"/>
            <a:ext cx="15001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421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84638" y="228600"/>
            <a:ext cx="7455877" cy="1143000"/>
          </a:xfrm>
        </p:spPr>
        <p:txBody>
          <a:bodyPr>
            <a:normAutofit fontScale="90000"/>
          </a:bodyPr>
          <a:lstStyle/>
          <a:p>
            <a:r>
              <a:rPr lang="en-US" altLang="en-US" dirty="0" smtClean="0">
                <a:solidFill>
                  <a:srgbClr val="FFC000"/>
                </a:solidFill>
              </a:rPr>
              <a:t>DSATS Communications Guidelines</a:t>
            </a:r>
          </a:p>
        </p:txBody>
      </p:sp>
      <p:sp>
        <p:nvSpPr>
          <p:cNvPr id="38915" name="Content Placeholder 2"/>
          <p:cNvSpPr>
            <a:spLocks noGrp="1"/>
          </p:cNvSpPr>
          <p:nvPr>
            <p:ph idx="1"/>
          </p:nvPr>
        </p:nvSpPr>
        <p:spPr>
          <a:xfrm>
            <a:off x="381000" y="1805344"/>
            <a:ext cx="8686800" cy="3733800"/>
          </a:xfrm>
        </p:spPr>
        <p:txBody>
          <a:bodyPr>
            <a:normAutofit lnSpcReduction="10000"/>
          </a:bodyPr>
          <a:lstStyle/>
          <a:p>
            <a:pPr marL="285750" indent="-285750">
              <a:spcBef>
                <a:spcPts val="600"/>
              </a:spcBef>
            </a:pPr>
            <a:r>
              <a:rPr lang="en-US" altLang="en-US" sz="2800" dirty="0" smtClean="0">
                <a:solidFill>
                  <a:schemeClr val="bg1"/>
                </a:solidFill>
                <a:ea typeface="ＭＳ Ｐゴシック" pitchFamily="-110" charset="-128"/>
              </a:rPr>
              <a:t>OPC UA protocol for automation communications</a:t>
            </a:r>
          </a:p>
          <a:p>
            <a:pPr marL="285750" indent="-285750">
              <a:spcBef>
                <a:spcPts val="600"/>
              </a:spcBef>
            </a:pPr>
            <a:r>
              <a:rPr lang="en-US" altLang="en-US" sz="2800" dirty="0" smtClean="0">
                <a:solidFill>
                  <a:schemeClr val="bg1"/>
                </a:solidFill>
                <a:ea typeface="ＭＳ Ｐゴシック" pitchFamily="-110" charset="-128"/>
              </a:rPr>
              <a:t>Interface to proprietary or other standards</a:t>
            </a:r>
          </a:p>
          <a:p>
            <a:pPr marL="285750" indent="-285750">
              <a:spcBef>
                <a:spcPts val="600"/>
              </a:spcBef>
            </a:pPr>
            <a:r>
              <a:rPr lang="en-US" altLang="en-US" sz="2800" dirty="0" smtClean="0">
                <a:solidFill>
                  <a:schemeClr val="bg1"/>
                </a:solidFill>
                <a:ea typeface="ＭＳ Ｐゴシック" pitchFamily="-110" charset="-128"/>
              </a:rPr>
              <a:t>Machine independent software</a:t>
            </a:r>
          </a:p>
          <a:p>
            <a:pPr lvl="1">
              <a:spcBef>
                <a:spcPts val="600"/>
              </a:spcBef>
              <a:buFont typeface="Arial" charset="0"/>
              <a:buChar char="•"/>
            </a:pPr>
            <a:r>
              <a:rPr lang="en-US" altLang="en-US" dirty="0" smtClean="0">
                <a:solidFill>
                  <a:schemeClr val="bg1"/>
                </a:solidFill>
                <a:ea typeface="ＭＳ Ｐゴシック" pitchFamily="-110" charset="-128"/>
              </a:rPr>
              <a:t>data-to-information</a:t>
            </a:r>
          </a:p>
          <a:p>
            <a:pPr lvl="1">
              <a:spcBef>
                <a:spcPts val="600"/>
              </a:spcBef>
              <a:buFont typeface="Arial" charset="0"/>
              <a:buChar char="•"/>
            </a:pPr>
            <a:r>
              <a:rPr lang="en-US" altLang="en-US" dirty="0" smtClean="0">
                <a:solidFill>
                  <a:schemeClr val="bg1"/>
                </a:solidFill>
                <a:ea typeface="ＭＳ Ｐゴシック" pitchFamily="-110" charset="-128"/>
              </a:rPr>
              <a:t>control algorithms</a:t>
            </a:r>
          </a:p>
          <a:p>
            <a:pPr marL="285750" indent="-285750">
              <a:spcBef>
                <a:spcPts val="600"/>
              </a:spcBef>
            </a:pPr>
            <a:r>
              <a:rPr lang="en-US" altLang="en-US" sz="2800" dirty="0" smtClean="0">
                <a:solidFill>
                  <a:schemeClr val="bg1"/>
                </a:solidFill>
                <a:ea typeface="ＭＳ Ｐゴシック" pitchFamily="-110" charset="-128"/>
              </a:rPr>
              <a:t>Standardized method for real-time drilling data</a:t>
            </a:r>
          </a:p>
          <a:p>
            <a:pPr marL="285750" indent="-285750">
              <a:spcBef>
                <a:spcPts val="600"/>
              </a:spcBef>
            </a:pPr>
            <a:r>
              <a:rPr lang="en-US" altLang="en-US" sz="2800" dirty="0" smtClean="0">
                <a:solidFill>
                  <a:schemeClr val="bg1"/>
                </a:solidFill>
                <a:ea typeface="ＭＳ Ｐゴシック" pitchFamily="-110" charset="-128"/>
              </a:rPr>
              <a:t>Simplified device control architecture for drilling rigs</a:t>
            </a:r>
          </a:p>
          <a:p>
            <a:pPr marL="285750" indent="-285750">
              <a:spcBef>
                <a:spcPts val="600"/>
              </a:spcBef>
            </a:pPr>
            <a:r>
              <a:rPr lang="en-US" altLang="en-US" sz="2800" dirty="0" smtClean="0">
                <a:solidFill>
                  <a:schemeClr val="bg1"/>
                </a:solidFill>
                <a:ea typeface="ＭＳ Ｐゴシック" pitchFamily="-110" charset="-128"/>
              </a:rPr>
              <a:t>Standardized units, security, rig-information-model </a:t>
            </a:r>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D0CDE55-F158-48E5-A376-13B817F55414}" type="slidenum">
              <a:rPr lang="en-US" altLang="en-US" sz="1400" smtClean="0">
                <a:solidFill>
                  <a:schemeClr val="bg1"/>
                </a:solidFill>
              </a:rPr>
              <a:pPr>
                <a:spcBef>
                  <a:spcPct val="0"/>
                </a:spcBef>
                <a:buFontTx/>
                <a:buNone/>
              </a:pPr>
              <a:t>20</a:t>
            </a:fld>
            <a:endParaRPr lang="en-US" altLang="en-US" sz="1400" smtClean="0">
              <a:solidFill>
                <a:schemeClr val="bg1"/>
              </a:solidFill>
            </a:endParaRPr>
          </a:p>
        </p:txBody>
      </p:sp>
      <p:sp>
        <p:nvSpPr>
          <p:cNvPr id="2" name="TextBox 1"/>
          <p:cNvSpPr txBox="1">
            <a:spLocks noChangeArrowheads="1"/>
          </p:cNvSpPr>
          <p:nvPr/>
        </p:nvSpPr>
        <p:spPr bwMode="auto">
          <a:xfrm>
            <a:off x="381000" y="5791200"/>
            <a:ext cx="3441700" cy="646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3600">
                <a:solidFill>
                  <a:schemeClr val="bg1"/>
                </a:solidFill>
              </a:rPr>
              <a:t>Next Step: Data</a:t>
            </a:r>
          </a:p>
        </p:txBody>
      </p:sp>
      <p:cxnSp>
        <p:nvCxnSpPr>
          <p:cNvPr id="5" name="Straight Connector 4"/>
          <p:cNvCxnSpPr/>
          <p:nvPr/>
        </p:nvCxnSpPr>
        <p:spPr bwMode="auto">
          <a:xfrm>
            <a:off x="1225061" y="3584332"/>
            <a:ext cx="28194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bwMode="auto">
          <a:xfrm>
            <a:off x="4440115" y="4501662"/>
            <a:ext cx="32004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bwMode="auto">
          <a:xfrm>
            <a:off x="4868008" y="5422411"/>
            <a:ext cx="32004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7261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228600"/>
            <a:ext cx="6893169" cy="1143000"/>
          </a:xfrm>
        </p:spPr>
        <p:txBody>
          <a:bodyPr>
            <a:normAutofit fontScale="90000"/>
          </a:bodyPr>
          <a:lstStyle/>
          <a:p>
            <a:r>
              <a:rPr lang="en-US" altLang="en-US" dirty="0" smtClean="0">
                <a:solidFill>
                  <a:srgbClr val="FFC000"/>
                </a:solidFill>
              </a:rPr>
              <a:t>DSA Decision Making and Control Framework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5161896"/>
              </p:ext>
            </p:extLst>
          </p:nvPr>
        </p:nvGraphicFramePr>
        <p:xfrm>
          <a:off x="762000" y="1697037"/>
          <a:ext cx="7772400" cy="432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E72344A-8094-4205-99C6-4F86DDE172A4}" type="slidenum">
              <a:rPr lang="en-US" altLang="en-US" sz="1400" smtClean="0">
                <a:solidFill>
                  <a:schemeClr val="bg1"/>
                </a:solidFill>
              </a:rPr>
              <a:pPr>
                <a:spcBef>
                  <a:spcPct val="0"/>
                </a:spcBef>
                <a:buFontTx/>
                <a:buNone/>
              </a:pPr>
              <a:t>21</a:t>
            </a:fld>
            <a:endParaRPr lang="en-US" altLang="en-US" sz="1400" smtClean="0">
              <a:solidFill>
                <a:schemeClr val="bg1"/>
              </a:solidFill>
            </a:endParaRPr>
          </a:p>
        </p:txBody>
      </p:sp>
      <p:sp>
        <p:nvSpPr>
          <p:cNvPr id="39941" name="TextBox 5"/>
          <p:cNvSpPr txBox="1">
            <a:spLocks noChangeArrowheads="1"/>
          </p:cNvSpPr>
          <p:nvPr/>
        </p:nvSpPr>
        <p:spPr bwMode="auto">
          <a:xfrm>
            <a:off x="76200" y="5126038"/>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0</a:t>
            </a:r>
          </a:p>
        </p:txBody>
      </p:sp>
      <p:sp>
        <p:nvSpPr>
          <p:cNvPr id="39942" name="TextBox 6"/>
          <p:cNvSpPr txBox="1">
            <a:spLocks noChangeArrowheads="1"/>
          </p:cNvSpPr>
          <p:nvPr/>
        </p:nvSpPr>
        <p:spPr bwMode="auto">
          <a:xfrm>
            <a:off x="76200" y="4287838"/>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1</a:t>
            </a:r>
          </a:p>
        </p:txBody>
      </p:sp>
      <p:sp>
        <p:nvSpPr>
          <p:cNvPr id="39943" name="TextBox 7"/>
          <p:cNvSpPr txBox="1">
            <a:spLocks noChangeArrowheads="1"/>
          </p:cNvSpPr>
          <p:nvPr/>
        </p:nvSpPr>
        <p:spPr bwMode="auto">
          <a:xfrm>
            <a:off x="76200" y="3373438"/>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2</a:t>
            </a:r>
          </a:p>
        </p:txBody>
      </p:sp>
      <p:sp>
        <p:nvSpPr>
          <p:cNvPr id="39944" name="TextBox 8"/>
          <p:cNvSpPr txBox="1">
            <a:spLocks noChangeArrowheads="1"/>
          </p:cNvSpPr>
          <p:nvPr/>
        </p:nvSpPr>
        <p:spPr bwMode="auto">
          <a:xfrm>
            <a:off x="76200" y="2535238"/>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3</a:t>
            </a:r>
          </a:p>
        </p:txBody>
      </p:sp>
      <p:sp>
        <p:nvSpPr>
          <p:cNvPr id="39945" name="TextBox 9"/>
          <p:cNvSpPr txBox="1">
            <a:spLocks noChangeArrowheads="1"/>
          </p:cNvSpPr>
          <p:nvPr/>
        </p:nvSpPr>
        <p:spPr bwMode="auto">
          <a:xfrm>
            <a:off x="76200" y="1697038"/>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4</a:t>
            </a:r>
          </a:p>
        </p:txBody>
      </p:sp>
      <p:cxnSp>
        <p:nvCxnSpPr>
          <p:cNvPr id="17" name="Straight Arrow Connector 16"/>
          <p:cNvCxnSpPr/>
          <p:nvPr/>
        </p:nvCxnSpPr>
        <p:spPr bwMode="auto">
          <a:xfrm>
            <a:off x="7277100" y="1676400"/>
            <a:ext cx="0" cy="4191000"/>
          </a:xfrm>
          <a:prstGeom prst="straightConnector1">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12" name="Rectangle 11"/>
          <p:cNvSpPr>
            <a:spLocks noChangeArrowheads="1"/>
          </p:cNvSpPr>
          <p:nvPr/>
        </p:nvSpPr>
        <p:spPr bwMode="auto">
          <a:xfrm>
            <a:off x="6248400" y="1905000"/>
            <a:ext cx="20574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defRPr/>
            </a:pPr>
            <a:r>
              <a:rPr lang="en-US" altLang="en-US" sz="2400" dirty="0" smtClean="0"/>
              <a:t>Data Mining</a:t>
            </a:r>
          </a:p>
          <a:p>
            <a:pPr algn="ctr">
              <a:spcBef>
                <a:spcPct val="0"/>
              </a:spcBef>
              <a:buFontTx/>
              <a:buNone/>
              <a:defRPr/>
            </a:pPr>
            <a:r>
              <a:rPr lang="en-US" altLang="en-US" sz="2400" dirty="0" smtClean="0"/>
              <a:t>Analytics</a:t>
            </a:r>
          </a:p>
        </p:txBody>
      </p:sp>
      <p:sp>
        <p:nvSpPr>
          <p:cNvPr id="13" name="Rectangle 12"/>
          <p:cNvSpPr>
            <a:spLocks noChangeArrowheads="1"/>
          </p:cNvSpPr>
          <p:nvPr/>
        </p:nvSpPr>
        <p:spPr bwMode="auto">
          <a:xfrm>
            <a:off x="6248400" y="2895600"/>
            <a:ext cx="20574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defRPr/>
            </a:pPr>
            <a:r>
              <a:rPr lang="en-US" altLang="en-US" sz="2400" dirty="0"/>
              <a:t>Subsurface</a:t>
            </a:r>
          </a:p>
          <a:p>
            <a:pPr algn="ctr">
              <a:defRPr/>
            </a:pPr>
            <a:r>
              <a:rPr lang="en-US" altLang="en-US" sz="2400" dirty="0"/>
              <a:t>Predictions</a:t>
            </a:r>
          </a:p>
        </p:txBody>
      </p:sp>
      <p:sp>
        <p:nvSpPr>
          <p:cNvPr id="14" name="Rectangle 13"/>
          <p:cNvSpPr>
            <a:spLocks noChangeArrowheads="1"/>
          </p:cNvSpPr>
          <p:nvPr/>
        </p:nvSpPr>
        <p:spPr bwMode="auto">
          <a:xfrm>
            <a:off x="6248400" y="3886200"/>
            <a:ext cx="20574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defRPr/>
            </a:pPr>
            <a:r>
              <a:rPr lang="en-US" altLang="en-US" sz="2400" dirty="0"/>
              <a:t>Swab Surge ROP</a:t>
            </a:r>
          </a:p>
        </p:txBody>
      </p:sp>
      <p:sp>
        <p:nvSpPr>
          <p:cNvPr id="15" name="Rectangle 14"/>
          <p:cNvSpPr>
            <a:spLocks noChangeArrowheads="1"/>
          </p:cNvSpPr>
          <p:nvPr/>
        </p:nvSpPr>
        <p:spPr bwMode="auto">
          <a:xfrm>
            <a:off x="6248400" y="4876800"/>
            <a:ext cx="20574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defRPr/>
            </a:pPr>
            <a:r>
              <a:rPr lang="en-US" altLang="en-US" sz="2400" dirty="0"/>
              <a:t>Machine Control</a:t>
            </a:r>
          </a:p>
        </p:txBody>
      </p:sp>
      <p:sp>
        <p:nvSpPr>
          <p:cNvPr id="18" name="TextBox 17"/>
          <p:cNvSpPr txBox="1">
            <a:spLocks noChangeArrowheads="1"/>
          </p:cNvSpPr>
          <p:nvPr/>
        </p:nvSpPr>
        <p:spPr bwMode="auto">
          <a:xfrm>
            <a:off x="152400" y="6172200"/>
            <a:ext cx="771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400">
                <a:solidFill>
                  <a:schemeClr val="bg1"/>
                </a:solidFill>
              </a:rPr>
              <a:t>Data flow between levels of the framework (NO SILOS)</a:t>
            </a:r>
          </a:p>
        </p:txBody>
      </p:sp>
    </p:spTree>
    <p:extLst>
      <p:ext uri="{BB962C8B-B14F-4D97-AF65-F5344CB8AC3E}">
        <p14:creationId xmlns:p14="http://schemas.microsoft.com/office/powerpoint/2010/main" val="1596363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solidFill>
                  <a:srgbClr val="FFC000"/>
                </a:solidFill>
              </a:rPr>
              <a:t>Data in Systems Automation</a:t>
            </a:r>
          </a:p>
        </p:txBody>
      </p:sp>
      <p:sp>
        <p:nvSpPr>
          <p:cNvPr id="40963" name="Content Placeholder 2"/>
          <p:cNvSpPr>
            <a:spLocks noGrp="1"/>
          </p:cNvSpPr>
          <p:nvPr>
            <p:ph idx="1"/>
          </p:nvPr>
        </p:nvSpPr>
        <p:spPr>
          <a:xfrm>
            <a:off x="685800" y="1981200"/>
            <a:ext cx="8153400" cy="4114800"/>
          </a:xfrm>
        </p:spPr>
        <p:txBody>
          <a:bodyPr/>
          <a:lstStyle/>
          <a:p>
            <a:r>
              <a:rPr lang="en-US" altLang="en-US" smtClean="0">
                <a:solidFill>
                  <a:schemeClr val="bg1"/>
                </a:solidFill>
              </a:rPr>
              <a:t>Without data there is no automation</a:t>
            </a:r>
          </a:p>
          <a:p>
            <a:r>
              <a:rPr lang="en-US" altLang="en-US" smtClean="0">
                <a:solidFill>
                  <a:schemeClr val="bg1"/>
                </a:solidFill>
              </a:rPr>
              <a:t>“First comes data” (Lord Kelvin)</a:t>
            </a:r>
          </a:p>
          <a:p>
            <a:r>
              <a:rPr lang="en-US" altLang="en-US" smtClean="0">
                <a:solidFill>
                  <a:schemeClr val="bg1"/>
                </a:solidFill>
              </a:rPr>
              <a:t>Who owns the data?</a:t>
            </a:r>
          </a:p>
          <a:p>
            <a:pPr lvl="1"/>
            <a:r>
              <a:rPr lang="en-US" altLang="en-US" smtClean="0">
                <a:solidFill>
                  <a:schemeClr val="bg1"/>
                </a:solidFill>
              </a:rPr>
              <a:t>Separation of Ownership and Confidentiality</a:t>
            </a:r>
          </a:p>
          <a:p>
            <a:pPr lvl="1"/>
            <a:r>
              <a:rPr lang="en-US" altLang="en-US" smtClean="0">
                <a:solidFill>
                  <a:schemeClr val="bg1"/>
                </a:solidFill>
              </a:rPr>
              <a:t>Data Silos versus Open System</a:t>
            </a:r>
          </a:p>
          <a:p>
            <a:pPr lvl="1"/>
            <a:r>
              <a:rPr lang="en-US" altLang="en-US" smtClean="0">
                <a:solidFill>
                  <a:schemeClr val="bg1"/>
                </a:solidFill>
              </a:rPr>
              <a:t>Embedded in the business model</a:t>
            </a:r>
          </a:p>
        </p:txBody>
      </p:sp>
      <p:sp>
        <p:nvSpPr>
          <p:cNvPr id="409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E215EA6F-7E45-4D19-AAD9-B346936532DF}" type="slidenum">
              <a:rPr lang="en-US" altLang="en-US" sz="1400" smtClean="0">
                <a:solidFill>
                  <a:schemeClr val="bg1"/>
                </a:solidFill>
              </a:rPr>
              <a:pPr>
                <a:spcBef>
                  <a:spcPct val="0"/>
                </a:spcBef>
                <a:buFontTx/>
                <a:buNone/>
              </a:pPr>
              <a:t>22</a:t>
            </a:fld>
            <a:endParaRPr lang="en-US" altLang="en-US" sz="1400" smtClean="0">
              <a:solidFill>
                <a:schemeClr val="bg1"/>
              </a:solidFill>
            </a:endParaRPr>
          </a:p>
        </p:txBody>
      </p:sp>
    </p:spTree>
    <p:extLst>
      <p:ext uri="{BB962C8B-B14F-4D97-AF65-F5344CB8AC3E}">
        <p14:creationId xmlns:p14="http://schemas.microsoft.com/office/powerpoint/2010/main" val="3533966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2"/>
          </p:nvPr>
        </p:nvSpPr>
        <p:spPr>
          <a:xfrm>
            <a:off x="7124700" y="6223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BA2E103D-B80F-4764-8DB0-D736B80EF3DC}" type="slidenum">
              <a:rPr lang="en-US" altLang="en-US" sz="1400" smtClean="0">
                <a:solidFill>
                  <a:schemeClr val="bg1"/>
                </a:solidFill>
              </a:rPr>
              <a:pPr>
                <a:spcBef>
                  <a:spcPct val="0"/>
                </a:spcBef>
                <a:buFontTx/>
                <a:buNone/>
              </a:pPr>
              <a:t>23</a:t>
            </a:fld>
            <a:endParaRPr lang="en-US" altLang="en-US" sz="1400" smtClean="0">
              <a:solidFill>
                <a:schemeClr val="bg1"/>
              </a:solidFill>
            </a:endParaRPr>
          </a:p>
        </p:txBody>
      </p:sp>
      <p:grpSp>
        <p:nvGrpSpPr>
          <p:cNvPr id="41987" name="Group 2"/>
          <p:cNvGrpSpPr>
            <a:grpSpLocks/>
          </p:cNvGrpSpPr>
          <p:nvPr/>
        </p:nvGrpSpPr>
        <p:grpSpPr bwMode="auto">
          <a:xfrm>
            <a:off x="152400" y="138906"/>
            <a:ext cx="8686800" cy="6512719"/>
            <a:chOff x="152400" y="138912"/>
            <a:chExt cx="8686800" cy="6512562"/>
          </a:xfrm>
        </p:grpSpPr>
        <p:sp>
          <p:nvSpPr>
            <p:cNvPr id="4" name="Rounded Rectangle 3"/>
            <p:cNvSpPr/>
            <p:nvPr/>
          </p:nvSpPr>
          <p:spPr>
            <a:xfrm>
              <a:off x="311150" y="723902"/>
              <a:ext cx="8528050" cy="4991100"/>
            </a:xfrm>
            <a:prstGeom prst="roundRect">
              <a:avLst/>
            </a:prstGeom>
            <a:gradFill flip="none" rotWithShape="1">
              <a:gsLst>
                <a:gs pos="0">
                  <a:srgbClr val="5E9EFF"/>
                </a:gs>
                <a:gs pos="39999">
                  <a:srgbClr val="85C2FF"/>
                </a:gs>
                <a:gs pos="70000">
                  <a:srgbClr val="C4D6EB"/>
                </a:gs>
                <a:gs pos="100000">
                  <a:srgbClr val="FFEBFA"/>
                </a:gs>
              </a:gsLst>
              <a:lin ang="8100000" scaled="1"/>
              <a:tileRect/>
            </a:gradFill>
            <a:ln w="47625" cmpd="sng"/>
            <a:effectLst>
              <a:glow rad="63500">
                <a:schemeClr val="accent1">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5" name="Oval 4"/>
            <p:cNvSpPr/>
            <p:nvPr/>
          </p:nvSpPr>
          <p:spPr>
            <a:xfrm>
              <a:off x="533400" y="2705044"/>
              <a:ext cx="1500188" cy="142236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800" dirty="0">
                  <a:solidFill>
                    <a:prstClr val="white"/>
                  </a:solidFill>
                </a:rPr>
                <a:t>Sensors</a:t>
              </a:r>
            </a:p>
            <a:p>
              <a:pPr algn="ctr">
                <a:defRPr/>
              </a:pPr>
              <a:r>
                <a:rPr lang="en-US" sz="1800" dirty="0">
                  <a:solidFill>
                    <a:prstClr val="white"/>
                  </a:solidFill>
                </a:rPr>
                <a:t>&amp; IMS</a:t>
              </a:r>
            </a:p>
          </p:txBody>
        </p:sp>
        <p:sp>
          <p:nvSpPr>
            <p:cNvPr id="6" name="Rounded Rectangle 5"/>
            <p:cNvSpPr/>
            <p:nvPr/>
          </p:nvSpPr>
          <p:spPr>
            <a:xfrm>
              <a:off x="2286000" y="1447800"/>
              <a:ext cx="1828800" cy="685800"/>
            </a:xfrm>
            <a:prstGeom prst="roundRect">
              <a:avLst/>
            </a:prstGeom>
            <a:solidFill>
              <a:schemeClr val="accent6">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600" dirty="0">
                  <a:solidFill>
                    <a:prstClr val="black"/>
                  </a:solidFill>
                </a:rPr>
                <a:t>Communications</a:t>
              </a:r>
            </a:p>
          </p:txBody>
        </p:sp>
        <p:sp>
          <p:nvSpPr>
            <p:cNvPr id="7" name="Rounded Rectangle 6"/>
            <p:cNvSpPr/>
            <p:nvPr/>
          </p:nvSpPr>
          <p:spPr>
            <a:xfrm>
              <a:off x="533400" y="1447800"/>
              <a:ext cx="1500954" cy="6858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defRPr/>
              </a:pPr>
              <a:r>
                <a:rPr lang="en-US" sz="1600" dirty="0">
                  <a:solidFill>
                    <a:schemeClr val="bg1"/>
                  </a:solidFill>
                </a:rPr>
                <a:t>Machines Equipment</a:t>
              </a:r>
            </a:p>
          </p:txBody>
        </p:sp>
        <p:sp>
          <p:nvSpPr>
            <p:cNvPr id="8" name="Rounded Rectangle 7"/>
            <p:cNvSpPr/>
            <p:nvPr/>
          </p:nvSpPr>
          <p:spPr>
            <a:xfrm>
              <a:off x="7277100" y="3657600"/>
              <a:ext cx="1333500" cy="6858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dirty="0">
                  <a:solidFill>
                    <a:schemeClr val="bg1"/>
                  </a:solidFill>
                </a:rPr>
                <a:t>Control Systems</a:t>
              </a:r>
            </a:p>
          </p:txBody>
        </p:sp>
        <p:sp>
          <p:nvSpPr>
            <p:cNvPr id="9" name="Rounded Rectangle 8"/>
            <p:cNvSpPr/>
            <p:nvPr/>
          </p:nvSpPr>
          <p:spPr>
            <a:xfrm>
              <a:off x="7277100" y="2590800"/>
              <a:ext cx="1333500" cy="6858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n-US" sz="1600" dirty="0">
                  <a:solidFill>
                    <a:prstClr val="black"/>
                  </a:solidFill>
                </a:rPr>
                <a:t>Simulation &amp; Modeling</a:t>
              </a:r>
            </a:p>
          </p:txBody>
        </p:sp>
        <p:sp>
          <p:nvSpPr>
            <p:cNvPr id="10" name="Rounded Rectangle 9"/>
            <p:cNvSpPr/>
            <p:nvPr/>
          </p:nvSpPr>
          <p:spPr>
            <a:xfrm>
              <a:off x="7277100" y="1447800"/>
              <a:ext cx="1333500" cy="6858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600" dirty="0">
                  <a:solidFill>
                    <a:prstClr val="black"/>
                  </a:solidFill>
                </a:rPr>
                <a:t>Human Factors</a:t>
              </a:r>
            </a:p>
          </p:txBody>
        </p:sp>
        <p:sp>
          <p:nvSpPr>
            <p:cNvPr id="11" name="Rounded Rectangle 10"/>
            <p:cNvSpPr/>
            <p:nvPr/>
          </p:nvSpPr>
          <p:spPr>
            <a:xfrm>
              <a:off x="2286000" y="4876800"/>
              <a:ext cx="1828800" cy="685800"/>
            </a:xfrm>
            <a:prstGeom prst="roundRect">
              <a:avLst/>
            </a:prstGeom>
            <a:solidFill>
              <a:schemeClr val="bg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Certification &amp; Standards</a:t>
              </a:r>
            </a:p>
          </p:txBody>
        </p:sp>
        <p:sp>
          <p:nvSpPr>
            <p:cNvPr id="12" name="Rectangle 11"/>
            <p:cNvSpPr/>
            <p:nvPr/>
          </p:nvSpPr>
          <p:spPr>
            <a:xfrm>
              <a:off x="6705600" y="2379133"/>
              <a:ext cx="457200" cy="2132112"/>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sz="1800" dirty="0">
                  <a:solidFill>
                    <a:prstClr val="white"/>
                  </a:solidFill>
                </a:rPr>
                <a:t>Data Aggregator</a:t>
              </a:r>
            </a:p>
          </p:txBody>
        </p:sp>
        <p:sp>
          <p:nvSpPr>
            <p:cNvPr id="42011" name="TextBox 12"/>
            <p:cNvSpPr txBox="1">
              <a:spLocks noChangeArrowheads="1"/>
            </p:cNvSpPr>
            <p:nvPr/>
          </p:nvSpPr>
          <p:spPr bwMode="auto">
            <a:xfrm>
              <a:off x="2354263" y="2133600"/>
              <a:ext cx="19757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solidFill>
                    <a:srgbClr val="000000"/>
                  </a:solidFill>
                  <a:ea typeface="ＭＳ Ｐゴシック" pitchFamily="-110" charset="-128"/>
                </a:rPr>
                <a:t>telemetry, latency</a:t>
              </a:r>
            </a:p>
          </p:txBody>
        </p:sp>
        <p:sp>
          <p:nvSpPr>
            <p:cNvPr id="42012" name="TextBox 13"/>
            <p:cNvSpPr txBox="1">
              <a:spLocks noChangeArrowheads="1"/>
            </p:cNvSpPr>
            <p:nvPr/>
          </p:nvSpPr>
          <p:spPr bwMode="auto">
            <a:xfrm>
              <a:off x="2368550" y="4445000"/>
              <a:ext cx="2142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solidFill>
                    <a:srgbClr val="000000"/>
                  </a:solidFill>
                  <a:ea typeface="ＭＳ Ｐゴシック" pitchFamily="-110" charset="-128"/>
                </a:rPr>
                <a:t>accuracy, precision</a:t>
              </a:r>
            </a:p>
          </p:txBody>
        </p:sp>
        <p:sp>
          <p:nvSpPr>
            <p:cNvPr id="42013" name="TextBox 14"/>
            <p:cNvSpPr txBox="1">
              <a:spLocks noChangeArrowheads="1"/>
            </p:cNvSpPr>
            <p:nvPr/>
          </p:nvSpPr>
          <p:spPr bwMode="auto">
            <a:xfrm>
              <a:off x="4953000" y="2603718"/>
              <a:ext cx="149432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600">
                  <a:solidFill>
                    <a:srgbClr val="000000"/>
                  </a:solidFill>
                  <a:ea typeface="ＭＳ Ｐゴシック" pitchFamily="-110" charset="-128"/>
                </a:rPr>
                <a:t>Completeness</a:t>
              </a:r>
            </a:p>
            <a:p>
              <a:pPr>
                <a:spcBef>
                  <a:spcPct val="0"/>
                </a:spcBef>
                <a:buFontTx/>
                <a:buNone/>
              </a:pPr>
              <a:r>
                <a:rPr lang="en-US" altLang="en-US" sz="1600">
                  <a:solidFill>
                    <a:srgbClr val="000000"/>
                  </a:solidFill>
                  <a:ea typeface="ＭＳ Ｐゴシック" pitchFamily="-110" charset="-128"/>
                </a:rPr>
                <a:t>Logic</a:t>
              </a:r>
            </a:p>
            <a:p>
              <a:pPr>
                <a:spcBef>
                  <a:spcPct val="0"/>
                </a:spcBef>
                <a:buFontTx/>
                <a:buNone/>
              </a:pPr>
              <a:r>
                <a:rPr lang="en-US" altLang="en-US" sz="1600">
                  <a:solidFill>
                    <a:srgbClr val="000000"/>
                  </a:solidFill>
                  <a:ea typeface="ＭＳ Ｐゴシック" pitchFamily="-110" charset="-128"/>
                </a:rPr>
                <a:t>Proximity</a:t>
              </a:r>
            </a:p>
            <a:p>
              <a:pPr>
                <a:spcBef>
                  <a:spcPct val="0"/>
                </a:spcBef>
                <a:buFontTx/>
                <a:buNone/>
              </a:pPr>
              <a:r>
                <a:rPr lang="en-US" altLang="en-US" sz="1600">
                  <a:solidFill>
                    <a:srgbClr val="000000"/>
                  </a:solidFill>
                  <a:ea typeface="ＭＳ Ｐゴシック" pitchFamily="-110" charset="-128"/>
                </a:rPr>
                <a:t>Accuracy</a:t>
              </a:r>
            </a:p>
            <a:p>
              <a:pPr>
                <a:spcBef>
                  <a:spcPct val="0"/>
                </a:spcBef>
                <a:buFontTx/>
                <a:buNone/>
              </a:pPr>
              <a:r>
                <a:rPr lang="en-US" altLang="en-US" sz="1600">
                  <a:solidFill>
                    <a:srgbClr val="000000"/>
                  </a:solidFill>
                  <a:ea typeface="ＭＳ Ｐゴシック" pitchFamily="-110" charset="-128"/>
                </a:rPr>
                <a:t>Conversion</a:t>
              </a:r>
            </a:p>
            <a:p>
              <a:pPr>
                <a:spcBef>
                  <a:spcPct val="0"/>
                </a:spcBef>
                <a:buFontTx/>
                <a:buNone/>
              </a:pPr>
              <a:r>
                <a:rPr lang="en-US" altLang="en-US" sz="1600">
                  <a:solidFill>
                    <a:srgbClr val="000000"/>
                  </a:solidFill>
                  <a:ea typeface="ＭＳ Ｐゴシック" pitchFamily="-110" charset="-128"/>
                </a:rPr>
                <a:t>Criticality</a:t>
              </a:r>
            </a:p>
            <a:p>
              <a:pPr>
                <a:spcBef>
                  <a:spcPct val="0"/>
                </a:spcBef>
                <a:buFontTx/>
                <a:buNone/>
              </a:pPr>
              <a:r>
                <a:rPr lang="en-US" altLang="en-US" sz="1600">
                  <a:solidFill>
                    <a:srgbClr val="000000"/>
                  </a:solidFill>
                  <a:ea typeface="ＭＳ Ｐゴシック" pitchFamily="-110" charset="-128"/>
                </a:rPr>
                <a:t>Availability</a:t>
              </a:r>
            </a:p>
          </p:txBody>
        </p:sp>
        <p:sp>
          <p:nvSpPr>
            <p:cNvPr id="16" name="Rounded Rectangle 15"/>
            <p:cNvSpPr/>
            <p:nvPr/>
          </p:nvSpPr>
          <p:spPr>
            <a:xfrm>
              <a:off x="3124200" y="2946338"/>
              <a:ext cx="1600200" cy="96517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dirty="0">
                  <a:solidFill>
                    <a:prstClr val="white"/>
                  </a:solidFill>
                </a:rPr>
                <a:t>Data, Derived Data, System State</a:t>
              </a:r>
            </a:p>
          </p:txBody>
        </p:sp>
        <p:cxnSp>
          <p:nvCxnSpPr>
            <p:cNvPr id="17" name="Straight Arrow Connector 16"/>
            <p:cNvCxnSpPr>
              <a:stCxn id="5" idx="6"/>
              <a:endCxn id="16" idx="1"/>
            </p:cNvCxnSpPr>
            <p:nvPr/>
          </p:nvCxnSpPr>
          <p:spPr>
            <a:xfrm>
              <a:off x="2033588" y="3416227"/>
              <a:ext cx="1090612" cy="12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Left Brace 17"/>
            <p:cNvSpPr/>
            <p:nvPr/>
          </p:nvSpPr>
          <p:spPr>
            <a:xfrm>
              <a:off x="4800600" y="2347866"/>
              <a:ext cx="304800" cy="2190697"/>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sz="1800" dirty="0">
                <a:solidFill>
                  <a:prstClr val="black"/>
                </a:solidFill>
              </a:endParaRPr>
            </a:p>
          </p:txBody>
        </p:sp>
        <p:sp>
          <p:nvSpPr>
            <p:cNvPr id="42017" name="TextBox 18"/>
            <p:cNvSpPr txBox="1">
              <a:spLocks noChangeArrowheads="1"/>
            </p:cNvSpPr>
            <p:nvPr/>
          </p:nvSpPr>
          <p:spPr bwMode="auto">
            <a:xfrm>
              <a:off x="1917700" y="3022600"/>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solidFill>
                    <a:srgbClr val="000000"/>
                  </a:solidFill>
                  <a:ea typeface="ＭＳ Ｐゴシック" pitchFamily="-110" charset="-128"/>
                </a:rPr>
                <a:t>Calibration</a:t>
              </a:r>
            </a:p>
          </p:txBody>
        </p:sp>
        <p:sp>
          <p:nvSpPr>
            <p:cNvPr id="42018" name="TextBox 19"/>
            <p:cNvSpPr txBox="1">
              <a:spLocks noChangeArrowheads="1"/>
            </p:cNvSpPr>
            <p:nvPr/>
          </p:nvSpPr>
          <p:spPr bwMode="auto">
            <a:xfrm>
              <a:off x="2136661" y="3429000"/>
              <a:ext cx="9113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solidFill>
                    <a:srgbClr val="000000"/>
                  </a:solidFill>
                  <a:ea typeface="ＭＳ Ｐゴシック" pitchFamily="-110" charset="-128"/>
                </a:rPr>
                <a:t>Validity</a:t>
              </a:r>
            </a:p>
          </p:txBody>
        </p:sp>
        <p:cxnSp>
          <p:nvCxnSpPr>
            <p:cNvPr id="21" name="Curved Connector 20"/>
            <p:cNvCxnSpPr>
              <a:stCxn id="5" idx="7"/>
              <a:endCxn id="42011" idx="1"/>
            </p:cNvCxnSpPr>
            <p:nvPr/>
          </p:nvCxnSpPr>
          <p:spPr>
            <a:xfrm rot="5400000" flipH="1" flipV="1">
              <a:off x="1786738" y="2345478"/>
              <a:ext cx="595299" cy="539750"/>
            </a:xfrm>
            <a:prstGeom prst="curvedConnector2">
              <a:avLst/>
            </a:prstGeom>
            <a:ln>
              <a:headEnd type="arrow" w="med" len="med"/>
              <a:tailEnd type="none" w="med" len="med"/>
            </a:ln>
          </p:spPr>
          <p:style>
            <a:lnRef idx="2">
              <a:schemeClr val="dk1"/>
            </a:lnRef>
            <a:fillRef idx="0">
              <a:schemeClr val="dk1"/>
            </a:fillRef>
            <a:effectRef idx="1">
              <a:schemeClr val="dk1"/>
            </a:effectRef>
            <a:fontRef idx="minor">
              <a:schemeClr val="tx1"/>
            </a:fontRef>
          </p:style>
        </p:cxnSp>
        <p:cxnSp>
          <p:nvCxnSpPr>
            <p:cNvPr id="22" name="Curved Connector 21"/>
            <p:cNvCxnSpPr>
              <a:stCxn id="5" idx="5"/>
              <a:endCxn id="42012" idx="1"/>
            </p:cNvCxnSpPr>
            <p:nvPr/>
          </p:nvCxnSpPr>
          <p:spPr>
            <a:xfrm rot="16200000" flipH="1">
              <a:off x="1736735" y="3997231"/>
              <a:ext cx="709595" cy="554037"/>
            </a:xfrm>
            <a:prstGeom prst="curvedConnector2">
              <a:avLst/>
            </a:prstGeom>
            <a:ln>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42021" name="TextBox 22"/>
            <p:cNvSpPr txBox="1">
              <a:spLocks noChangeArrowheads="1"/>
            </p:cNvSpPr>
            <p:nvPr/>
          </p:nvSpPr>
          <p:spPr bwMode="auto">
            <a:xfrm>
              <a:off x="609600" y="2193495"/>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solidFill>
                    <a:srgbClr val="000000"/>
                  </a:solidFill>
                  <a:ea typeface="ＭＳ Ｐゴシック" pitchFamily="-110" charset="-128"/>
                </a:rPr>
                <a:t>data</a:t>
              </a:r>
            </a:p>
          </p:txBody>
        </p:sp>
        <p:sp>
          <p:nvSpPr>
            <p:cNvPr id="24" name="Left Brace 23"/>
            <p:cNvSpPr/>
            <p:nvPr/>
          </p:nvSpPr>
          <p:spPr>
            <a:xfrm flipH="1">
              <a:off x="6248400" y="2347866"/>
              <a:ext cx="304800" cy="2190697"/>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sz="1800" dirty="0">
                <a:solidFill>
                  <a:prstClr val="black"/>
                </a:solidFill>
              </a:endParaRPr>
            </a:p>
          </p:txBody>
        </p:sp>
        <p:sp>
          <p:nvSpPr>
            <p:cNvPr id="25" name="TextBox 24"/>
            <p:cNvSpPr txBox="1"/>
            <p:nvPr/>
          </p:nvSpPr>
          <p:spPr>
            <a:xfrm>
              <a:off x="152400" y="5943603"/>
              <a:ext cx="8382003" cy="707871"/>
            </a:xfrm>
            <a:prstGeom prst="rect">
              <a:avLst/>
            </a:prstGeom>
            <a:effectLst>
              <a:glow rad="635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000" i="1" dirty="0">
                  <a:solidFill>
                    <a:prstClr val="black"/>
                  </a:solidFill>
                </a:rPr>
                <a:t>Instrumentation and Measurement System (IMS) -centric view of drilling systems automation, showing relationship with other challenges</a:t>
              </a:r>
            </a:p>
          </p:txBody>
        </p:sp>
        <p:sp>
          <p:nvSpPr>
            <p:cNvPr id="26" name="Oval 25"/>
            <p:cNvSpPr/>
            <p:nvPr/>
          </p:nvSpPr>
          <p:spPr>
            <a:xfrm>
              <a:off x="1770063" y="1447774"/>
              <a:ext cx="274637" cy="3667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prstClr val="black"/>
                  </a:solidFill>
                </a:rPr>
                <a:t>2</a:t>
              </a:r>
            </a:p>
          </p:txBody>
        </p:sp>
        <p:sp>
          <p:nvSpPr>
            <p:cNvPr id="27" name="Oval 26"/>
            <p:cNvSpPr/>
            <p:nvPr/>
          </p:nvSpPr>
          <p:spPr>
            <a:xfrm>
              <a:off x="3886200" y="1452537"/>
              <a:ext cx="274638" cy="3651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prstClr val="black"/>
                  </a:solidFill>
                </a:rPr>
                <a:t>3</a:t>
              </a:r>
            </a:p>
          </p:txBody>
        </p:sp>
        <p:sp>
          <p:nvSpPr>
            <p:cNvPr id="28" name="Oval 27"/>
            <p:cNvSpPr/>
            <p:nvPr/>
          </p:nvSpPr>
          <p:spPr>
            <a:xfrm>
              <a:off x="1135063" y="2616146"/>
              <a:ext cx="274637" cy="3667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prstClr val="black"/>
                  </a:solidFill>
                </a:rPr>
                <a:t>4</a:t>
              </a:r>
            </a:p>
          </p:txBody>
        </p:sp>
        <p:sp>
          <p:nvSpPr>
            <p:cNvPr id="29" name="Oval 28"/>
            <p:cNvSpPr/>
            <p:nvPr/>
          </p:nvSpPr>
          <p:spPr>
            <a:xfrm>
              <a:off x="3886200" y="4889391"/>
              <a:ext cx="274638" cy="3667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prstClr val="black"/>
                  </a:solidFill>
                </a:rPr>
                <a:t>5</a:t>
              </a:r>
            </a:p>
          </p:txBody>
        </p:sp>
        <p:sp>
          <p:nvSpPr>
            <p:cNvPr id="30" name="Oval 29"/>
            <p:cNvSpPr/>
            <p:nvPr/>
          </p:nvSpPr>
          <p:spPr>
            <a:xfrm>
              <a:off x="8412163" y="3652759"/>
              <a:ext cx="274637" cy="3667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prstClr val="black"/>
                  </a:solidFill>
                </a:rPr>
                <a:t>6</a:t>
              </a:r>
            </a:p>
          </p:txBody>
        </p:sp>
        <p:sp>
          <p:nvSpPr>
            <p:cNvPr id="31" name="Oval 30"/>
            <p:cNvSpPr/>
            <p:nvPr/>
          </p:nvSpPr>
          <p:spPr>
            <a:xfrm>
              <a:off x="8412163" y="2590747"/>
              <a:ext cx="274637" cy="3667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prstClr val="black"/>
                  </a:solidFill>
                </a:rPr>
                <a:t>7</a:t>
              </a:r>
            </a:p>
          </p:txBody>
        </p:sp>
        <p:sp>
          <p:nvSpPr>
            <p:cNvPr id="32" name="Oval 31"/>
            <p:cNvSpPr/>
            <p:nvPr/>
          </p:nvSpPr>
          <p:spPr>
            <a:xfrm>
              <a:off x="8382000" y="1462062"/>
              <a:ext cx="274638" cy="3667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prstClr val="black"/>
                  </a:solidFill>
                </a:rPr>
                <a:t>8</a:t>
              </a:r>
            </a:p>
          </p:txBody>
        </p:sp>
        <p:cxnSp>
          <p:nvCxnSpPr>
            <p:cNvPr id="33" name="Straight Arrow Connector 32"/>
            <p:cNvCxnSpPr>
              <a:endCxn id="28" idx="0"/>
            </p:cNvCxnSpPr>
            <p:nvPr/>
          </p:nvCxnSpPr>
          <p:spPr>
            <a:xfrm>
              <a:off x="1270000" y="2133558"/>
              <a:ext cx="1588" cy="482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Rounded Rectangle 33"/>
            <p:cNvSpPr/>
            <p:nvPr/>
          </p:nvSpPr>
          <p:spPr>
            <a:xfrm>
              <a:off x="3581400" y="381000"/>
              <a:ext cx="1828800" cy="6858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800" dirty="0">
                  <a:solidFill>
                    <a:prstClr val="black"/>
                  </a:solidFill>
                </a:rPr>
                <a:t>Systems Architecture</a:t>
              </a:r>
            </a:p>
          </p:txBody>
        </p:sp>
        <p:sp>
          <p:nvSpPr>
            <p:cNvPr id="35" name="Oval 34"/>
            <p:cNvSpPr/>
            <p:nvPr/>
          </p:nvSpPr>
          <p:spPr>
            <a:xfrm>
              <a:off x="5181600" y="381000"/>
              <a:ext cx="274638" cy="36670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prstClr val="black"/>
                  </a:solidFill>
                </a:rPr>
                <a:t>1</a:t>
              </a:r>
            </a:p>
          </p:txBody>
        </p:sp>
        <p:cxnSp>
          <p:nvCxnSpPr>
            <p:cNvPr id="36" name="Straight Connector 35"/>
            <p:cNvCxnSpPr/>
            <p:nvPr/>
          </p:nvCxnSpPr>
          <p:spPr>
            <a:xfrm>
              <a:off x="7886700" y="2193881"/>
              <a:ext cx="0" cy="396865"/>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7886700" y="3276530"/>
              <a:ext cx="0" cy="380991"/>
            </a:xfrm>
            <a:prstGeom prst="line">
              <a:avLst/>
            </a:prstGeom>
          </p:spPr>
          <p:style>
            <a:lnRef idx="2">
              <a:schemeClr val="dk1"/>
            </a:lnRef>
            <a:fillRef idx="0">
              <a:schemeClr val="dk1"/>
            </a:fillRef>
            <a:effectRef idx="1">
              <a:schemeClr val="dk1"/>
            </a:effectRef>
            <a:fontRef idx="minor">
              <a:schemeClr val="tx1"/>
            </a:fontRef>
          </p:style>
        </p:cxnSp>
        <p:pic>
          <p:nvPicPr>
            <p:cNvPr id="38" name="Picture 37"/>
            <p:cNvPicPr>
              <a:picLocks noChangeAspect="1"/>
            </p:cNvPicPr>
            <p:nvPr/>
          </p:nvPicPr>
          <p:blipFill rotWithShape="1">
            <a:blip r:embed="rId2"/>
            <a:srcRect l="6411" r="24922"/>
            <a:stretch/>
          </p:blipFill>
          <p:spPr>
            <a:xfrm>
              <a:off x="358869" y="138912"/>
              <a:ext cx="1768475" cy="48417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3738012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38175" y="152400"/>
            <a:ext cx="6920706" cy="1143000"/>
          </a:xfrm>
        </p:spPr>
        <p:txBody>
          <a:bodyPr/>
          <a:lstStyle/>
          <a:p>
            <a:r>
              <a:rPr lang="en-US" altLang="en-US" dirty="0" smtClean="0">
                <a:solidFill>
                  <a:srgbClr val="FFC000"/>
                </a:solidFill>
              </a:rPr>
              <a:t>Data Flow and Value</a:t>
            </a:r>
          </a:p>
        </p:txBody>
      </p:sp>
      <p:sp>
        <p:nvSpPr>
          <p:cNvPr id="43011" name="Slide Number Placeholder 2"/>
          <p:cNvSpPr>
            <a:spLocks noGrp="1"/>
          </p:cNvSpPr>
          <p:nvPr>
            <p:ph type="sldNum" sz="quarter" idx="12"/>
          </p:nvPr>
        </p:nvSpPr>
        <p:spPr>
          <a:xfrm>
            <a:off x="6934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7445E95A-CDBA-4818-9A6B-93A97888D80E}" type="slidenum">
              <a:rPr lang="en-US" altLang="en-US" sz="1400" smtClean="0">
                <a:solidFill>
                  <a:schemeClr val="bg1"/>
                </a:solidFill>
              </a:rPr>
              <a:pPr>
                <a:spcBef>
                  <a:spcPct val="0"/>
                </a:spcBef>
                <a:buFontTx/>
                <a:buNone/>
              </a:pPr>
              <a:t>24</a:t>
            </a:fld>
            <a:endParaRPr lang="en-US" altLang="en-US" sz="1400" smtClean="0">
              <a:solidFill>
                <a:schemeClr val="bg1"/>
              </a:solidFill>
            </a:endParaRPr>
          </a:p>
        </p:txBody>
      </p:sp>
      <p:sp>
        <p:nvSpPr>
          <p:cNvPr id="43012" name="TextBox 5"/>
          <p:cNvSpPr txBox="1">
            <a:spLocks noChangeArrowheads="1"/>
          </p:cNvSpPr>
          <p:nvPr/>
        </p:nvSpPr>
        <p:spPr bwMode="auto">
          <a:xfrm>
            <a:off x="76200" y="5227626"/>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0</a:t>
            </a:r>
          </a:p>
        </p:txBody>
      </p:sp>
      <p:sp>
        <p:nvSpPr>
          <p:cNvPr id="43013" name="TextBox 6"/>
          <p:cNvSpPr txBox="1">
            <a:spLocks noChangeArrowheads="1"/>
          </p:cNvSpPr>
          <p:nvPr/>
        </p:nvSpPr>
        <p:spPr bwMode="auto">
          <a:xfrm>
            <a:off x="76200" y="4389426"/>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1</a:t>
            </a:r>
          </a:p>
        </p:txBody>
      </p:sp>
      <p:sp>
        <p:nvSpPr>
          <p:cNvPr id="43014" name="TextBox 7"/>
          <p:cNvSpPr txBox="1">
            <a:spLocks noChangeArrowheads="1"/>
          </p:cNvSpPr>
          <p:nvPr/>
        </p:nvSpPr>
        <p:spPr bwMode="auto">
          <a:xfrm>
            <a:off x="76200" y="3475026"/>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2</a:t>
            </a:r>
          </a:p>
        </p:txBody>
      </p:sp>
      <p:sp>
        <p:nvSpPr>
          <p:cNvPr id="43015" name="TextBox 8"/>
          <p:cNvSpPr txBox="1">
            <a:spLocks noChangeArrowheads="1"/>
          </p:cNvSpPr>
          <p:nvPr/>
        </p:nvSpPr>
        <p:spPr bwMode="auto">
          <a:xfrm>
            <a:off x="76200" y="2636826"/>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3</a:t>
            </a:r>
          </a:p>
        </p:txBody>
      </p:sp>
      <p:sp>
        <p:nvSpPr>
          <p:cNvPr id="43016" name="TextBox 9"/>
          <p:cNvSpPr txBox="1">
            <a:spLocks noChangeArrowheads="1"/>
          </p:cNvSpPr>
          <p:nvPr/>
        </p:nvSpPr>
        <p:spPr bwMode="auto">
          <a:xfrm>
            <a:off x="76200" y="1798626"/>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4</a:t>
            </a:r>
          </a:p>
        </p:txBody>
      </p:sp>
      <p:sp>
        <p:nvSpPr>
          <p:cNvPr id="15" name="Rounded Rectangle 14"/>
          <p:cNvSpPr/>
          <p:nvPr/>
        </p:nvSpPr>
        <p:spPr bwMode="auto">
          <a:xfrm>
            <a:off x="609600" y="5159363"/>
            <a:ext cx="2386013" cy="83185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nchor="ctr"/>
          <a:lstStyle/>
          <a:p>
            <a:pPr algn="ctr">
              <a:spcAft>
                <a:spcPts val="0"/>
              </a:spcAft>
              <a:defRPr/>
            </a:pPr>
            <a:r>
              <a:rPr lang="en-US" dirty="0"/>
              <a:t>Well</a:t>
            </a:r>
          </a:p>
          <a:p>
            <a:pPr algn="ctr">
              <a:spcAft>
                <a:spcPts val="0"/>
              </a:spcAft>
              <a:defRPr/>
            </a:pPr>
            <a:r>
              <a:rPr lang="en-US" dirty="0"/>
              <a:t>Construction</a:t>
            </a:r>
          </a:p>
        </p:txBody>
      </p:sp>
      <p:sp>
        <p:nvSpPr>
          <p:cNvPr id="16" name="Rounded Rectangle 15"/>
          <p:cNvSpPr/>
          <p:nvPr/>
        </p:nvSpPr>
        <p:spPr bwMode="auto">
          <a:xfrm>
            <a:off x="609600" y="4327513"/>
            <a:ext cx="2386013" cy="83185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nchor="ctr"/>
          <a:lstStyle/>
          <a:p>
            <a:pPr algn="ctr"/>
            <a:r>
              <a:rPr lang="en-US" dirty="0"/>
              <a:t>Machine Control</a:t>
            </a:r>
          </a:p>
        </p:txBody>
      </p:sp>
      <p:sp>
        <p:nvSpPr>
          <p:cNvPr id="17" name="Rounded Rectangle 16"/>
          <p:cNvSpPr/>
          <p:nvPr/>
        </p:nvSpPr>
        <p:spPr bwMode="auto">
          <a:xfrm>
            <a:off x="609600" y="3495663"/>
            <a:ext cx="2386013" cy="83185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nchor="ctr"/>
          <a:lstStyle/>
          <a:p>
            <a:pPr algn="ctr"/>
            <a:r>
              <a:rPr lang="en-US" dirty="0"/>
              <a:t>Execution</a:t>
            </a:r>
          </a:p>
        </p:txBody>
      </p:sp>
      <p:sp>
        <p:nvSpPr>
          <p:cNvPr id="18" name="Rounded Rectangle 17"/>
          <p:cNvSpPr/>
          <p:nvPr/>
        </p:nvSpPr>
        <p:spPr bwMode="auto">
          <a:xfrm>
            <a:off x="609600" y="2663813"/>
            <a:ext cx="2386013" cy="83185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nchor="ctr"/>
          <a:lstStyle/>
          <a:p>
            <a:pPr algn="ctr"/>
            <a:r>
              <a:rPr lang="en-US" dirty="0"/>
              <a:t>Operations</a:t>
            </a:r>
          </a:p>
        </p:txBody>
      </p:sp>
      <p:sp>
        <p:nvSpPr>
          <p:cNvPr id="19" name="Rounded Rectangle 18"/>
          <p:cNvSpPr/>
          <p:nvPr/>
        </p:nvSpPr>
        <p:spPr bwMode="auto">
          <a:xfrm>
            <a:off x="609600" y="1831963"/>
            <a:ext cx="2386013" cy="831850"/>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nchor="ctr"/>
          <a:lstStyle/>
          <a:p>
            <a:pPr algn="ctr"/>
            <a:r>
              <a:rPr lang="en-US" dirty="0"/>
              <a:t>Enterprise</a:t>
            </a:r>
          </a:p>
        </p:txBody>
      </p:sp>
      <p:sp>
        <p:nvSpPr>
          <p:cNvPr id="20" name="TextBox 19"/>
          <p:cNvSpPr txBox="1"/>
          <p:nvPr/>
        </p:nvSpPr>
        <p:spPr>
          <a:xfrm>
            <a:off x="3535363" y="5507026"/>
            <a:ext cx="1827212" cy="461665"/>
          </a:xfrm>
          <a:prstGeom prst="rect">
            <a:avLst/>
          </a:prstGeom>
          <a:solidFill>
            <a:schemeClr val="accent1">
              <a:lumMod val="90000"/>
            </a:schemeClr>
          </a:solidFill>
        </p:spPr>
        <p:style>
          <a:lnRef idx="3">
            <a:schemeClr val="lt1"/>
          </a:lnRef>
          <a:fillRef idx="1">
            <a:schemeClr val="dk1"/>
          </a:fillRef>
          <a:effectRef idx="1">
            <a:schemeClr val="dk1"/>
          </a:effectRef>
          <a:fontRef idx="minor">
            <a:schemeClr val="lt1"/>
          </a:fontRef>
        </p:style>
        <p:txBody>
          <a:bodyPr wrap="square">
            <a:spAutoFit/>
          </a:bodyPr>
          <a:lstStyle/>
          <a:p>
            <a:pPr algn="ctr">
              <a:defRPr/>
            </a:pPr>
            <a:r>
              <a:rPr lang="en-US" sz="2400" dirty="0">
                <a:solidFill>
                  <a:schemeClr val="bg1"/>
                </a:solidFill>
              </a:rPr>
              <a:t>REAL-TIME</a:t>
            </a:r>
          </a:p>
        </p:txBody>
      </p:sp>
      <p:sp>
        <p:nvSpPr>
          <p:cNvPr id="21" name="TextBox 20"/>
          <p:cNvSpPr txBox="1"/>
          <p:nvPr/>
        </p:nvSpPr>
        <p:spPr>
          <a:xfrm>
            <a:off x="3535363" y="4133838"/>
            <a:ext cx="1827212" cy="830997"/>
          </a:xfrm>
          <a:prstGeom prst="rect">
            <a:avLst/>
          </a:prstGeom>
          <a:solidFill>
            <a:schemeClr val="accent1">
              <a:lumMod val="90000"/>
            </a:schemeClr>
          </a:solidFill>
        </p:spPr>
        <p:style>
          <a:lnRef idx="3">
            <a:schemeClr val="lt1"/>
          </a:lnRef>
          <a:fillRef idx="1">
            <a:schemeClr val="dk1"/>
          </a:fillRef>
          <a:effectRef idx="1">
            <a:schemeClr val="dk1"/>
          </a:effectRef>
          <a:fontRef idx="minor">
            <a:schemeClr val="lt1"/>
          </a:fontRef>
        </p:style>
        <p:txBody>
          <a:bodyPr>
            <a:spAutoFit/>
          </a:bodyPr>
          <a:lstStyle>
            <a:defPPr>
              <a:defRPr lang="en-US"/>
            </a:defPPr>
            <a:lvl1pPr>
              <a:defRPr>
                <a:solidFill>
                  <a:schemeClr val="bg1"/>
                </a:solidFill>
              </a:defRPr>
            </a:lvl1pPr>
          </a:lstStyle>
          <a:p>
            <a:pPr algn="ctr">
              <a:defRPr/>
            </a:pPr>
            <a:r>
              <a:rPr lang="en-US" sz="2400" dirty="0" smtClean="0"/>
              <a:t>SENSOR </a:t>
            </a:r>
          </a:p>
          <a:p>
            <a:pPr algn="ctr">
              <a:defRPr/>
            </a:pPr>
            <a:r>
              <a:rPr lang="en-US" sz="2400" dirty="0" smtClean="0"/>
              <a:t>DATA</a:t>
            </a:r>
          </a:p>
        </p:txBody>
      </p:sp>
      <p:sp>
        <p:nvSpPr>
          <p:cNvPr id="22" name="TextBox 21"/>
          <p:cNvSpPr txBox="1"/>
          <p:nvPr/>
        </p:nvSpPr>
        <p:spPr>
          <a:xfrm>
            <a:off x="3429000" y="2768588"/>
            <a:ext cx="1944688" cy="831850"/>
          </a:xfrm>
          <a:prstGeom prst="rect">
            <a:avLst/>
          </a:prstGeom>
          <a:solidFill>
            <a:schemeClr val="accent1">
              <a:lumMod val="90000"/>
            </a:schemeClr>
          </a:solidFill>
        </p:spPr>
        <p:style>
          <a:lnRef idx="3">
            <a:schemeClr val="lt1"/>
          </a:lnRef>
          <a:fillRef idx="1">
            <a:schemeClr val="dk1"/>
          </a:fillRef>
          <a:effectRef idx="1">
            <a:schemeClr val="dk1"/>
          </a:effectRef>
          <a:fontRef idx="minor">
            <a:schemeClr val="lt1"/>
          </a:fontRef>
        </p:style>
        <p:txBody>
          <a:bodyPr>
            <a:spAutoFit/>
          </a:bodyPr>
          <a:lstStyle>
            <a:defPPr>
              <a:defRPr lang="en-US"/>
            </a:defPPr>
            <a:lvl1pPr algn="ctr">
              <a:defRPr sz="2400">
                <a:solidFill>
                  <a:schemeClr val="bg1"/>
                </a:solidFill>
              </a:defRPr>
            </a:lvl1pPr>
          </a:lstStyle>
          <a:p>
            <a:r>
              <a:rPr lang="en-US" dirty="0"/>
              <a:t>IN STREAM </a:t>
            </a:r>
          </a:p>
          <a:p>
            <a:r>
              <a:rPr lang="en-US" dirty="0"/>
              <a:t>ANALYTICS</a:t>
            </a:r>
          </a:p>
        </p:txBody>
      </p:sp>
      <p:sp>
        <p:nvSpPr>
          <p:cNvPr id="23" name="TextBox 22"/>
          <p:cNvSpPr txBox="1"/>
          <p:nvPr/>
        </p:nvSpPr>
        <p:spPr>
          <a:xfrm>
            <a:off x="4114800" y="1714488"/>
            <a:ext cx="3878263" cy="461963"/>
          </a:xfrm>
          <a:prstGeom prst="rect">
            <a:avLst/>
          </a:prstGeom>
          <a:solidFill>
            <a:schemeClr val="accent1">
              <a:lumMod val="90000"/>
            </a:schemeClr>
          </a:solidFill>
        </p:spPr>
        <p:style>
          <a:lnRef idx="3">
            <a:schemeClr val="lt1"/>
          </a:lnRef>
          <a:fillRef idx="1">
            <a:schemeClr val="dk1"/>
          </a:fillRef>
          <a:effectRef idx="1">
            <a:schemeClr val="dk1"/>
          </a:effectRef>
          <a:fontRef idx="minor">
            <a:schemeClr val="lt1"/>
          </a:fontRef>
        </p:style>
        <p:txBody>
          <a:bodyPr>
            <a:spAutoFit/>
          </a:bodyPr>
          <a:lstStyle>
            <a:defPPr>
              <a:defRPr lang="en-US"/>
            </a:defPPr>
            <a:lvl1pPr algn="ctr">
              <a:defRPr sz="2400">
                <a:solidFill>
                  <a:schemeClr val="bg1"/>
                </a:solidFill>
              </a:defRPr>
            </a:lvl1pPr>
          </a:lstStyle>
          <a:p>
            <a:r>
              <a:rPr lang="en-US" dirty="0"/>
              <a:t>ENTERPRISE MODELING</a:t>
            </a:r>
          </a:p>
        </p:txBody>
      </p:sp>
      <p:sp>
        <p:nvSpPr>
          <p:cNvPr id="24" name="TextBox 23"/>
          <p:cNvSpPr txBox="1"/>
          <p:nvPr/>
        </p:nvSpPr>
        <p:spPr>
          <a:xfrm>
            <a:off x="6278563" y="2768588"/>
            <a:ext cx="2560637" cy="831850"/>
          </a:xfrm>
          <a:prstGeom prst="rect">
            <a:avLst/>
          </a:prstGeom>
          <a:solidFill>
            <a:schemeClr val="accent1">
              <a:lumMod val="90000"/>
            </a:schemeClr>
          </a:solidFill>
        </p:spPr>
        <p:style>
          <a:lnRef idx="3">
            <a:schemeClr val="lt1"/>
          </a:lnRef>
          <a:fillRef idx="1">
            <a:schemeClr val="dk1"/>
          </a:fillRef>
          <a:effectRef idx="1">
            <a:schemeClr val="dk1"/>
          </a:effectRef>
          <a:fontRef idx="minor">
            <a:schemeClr val="lt1"/>
          </a:fontRef>
        </p:style>
        <p:txBody>
          <a:bodyPr>
            <a:spAutoFit/>
          </a:bodyPr>
          <a:lstStyle>
            <a:defPPr>
              <a:defRPr lang="en-US"/>
            </a:defPPr>
            <a:lvl1pPr algn="ctr">
              <a:defRPr sz="2400">
                <a:solidFill>
                  <a:schemeClr val="bg1"/>
                </a:solidFill>
              </a:defRPr>
            </a:lvl1pPr>
          </a:lstStyle>
          <a:p>
            <a:r>
              <a:rPr lang="en-US" dirty="0"/>
              <a:t>ACTIVE </a:t>
            </a:r>
          </a:p>
          <a:p>
            <a:r>
              <a:rPr lang="en-US" dirty="0"/>
              <a:t>ADVISORY</a:t>
            </a:r>
          </a:p>
        </p:txBody>
      </p:sp>
      <p:sp>
        <p:nvSpPr>
          <p:cNvPr id="25" name="TextBox 24"/>
          <p:cNvSpPr txBox="1"/>
          <p:nvPr/>
        </p:nvSpPr>
        <p:spPr>
          <a:xfrm>
            <a:off x="6259513" y="5507026"/>
            <a:ext cx="2579687" cy="461962"/>
          </a:xfrm>
          <a:prstGeom prst="rect">
            <a:avLst/>
          </a:prstGeom>
          <a:solidFill>
            <a:schemeClr val="accent1">
              <a:lumMod val="90000"/>
            </a:schemeClr>
          </a:solidFill>
        </p:spPr>
        <p:style>
          <a:lnRef idx="3">
            <a:schemeClr val="lt1"/>
          </a:lnRef>
          <a:fillRef idx="1">
            <a:schemeClr val="dk1"/>
          </a:fillRef>
          <a:effectRef idx="1">
            <a:schemeClr val="dk1"/>
          </a:effectRef>
          <a:fontRef idx="minor">
            <a:schemeClr val="lt1"/>
          </a:fontRef>
        </p:style>
        <p:txBody>
          <a:bodyPr>
            <a:spAutoFit/>
          </a:bodyPr>
          <a:lstStyle>
            <a:defPPr>
              <a:defRPr lang="en-US"/>
            </a:defPPr>
            <a:lvl1pPr algn="ctr">
              <a:defRPr sz="2400">
                <a:solidFill>
                  <a:schemeClr val="bg1"/>
                </a:solidFill>
              </a:defRPr>
            </a:lvl1pPr>
          </a:lstStyle>
          <a:p>
            <a:r>
              <a:rPr lang="en-US" dirty="0"/>
              <a:t>PERFORMANCE</a:t>
            </a:r>
          </a:p>
        </p:txBody>
      </p:sp>
      <p:sp>
        <p:nvSpPr>
          <p:cNvPr id="26" name="TextBox 25"/>
          <p:cNvSpPr txBox="1"/>
          <p:nvPr/>
        </p:nvSpPr>
        <p:spPr>
          <a:xfrm>
            <a:off x="6278563" y="4140188"/>
            <a:ext cx="2560637" cy="831850"/>
          </a:xfrm>
          <a:prstGeom prst="rect">
            <a:avLst/>
          </a:prstGeom>
          <a:solidFill>
            <a:schemeClr val="accent1">
              <a:lumMod val="90000"/>
            </a:schemeClr>
          </a:solidFill>
        </p:spPr>
        <p:style>
          <a:lnRef idx="3">
            <a:schemeClr val="lt1"/>
          </a:lnRef>
          <a:fillRef idx="1">
            <a:schemeClr val="dk1"/>
          </a:fillRef>
          <a:effectRef idx="1">
            <a:schemeClr val="dk1"/>
          </a:effectRef>
          <a:fontRef idx="minor">
            <a:schemeClr val="lt1"/>
          </a:fontRef>
        </p:style>
        <p:txBody>
          <a:bodyPr>
            <a:spAutoFit/>
          </a:bodyPr>
          <a:lstStyle>
            <a:defPPr>
              <a:defRPr lang="en-US"/>
            </a:defPPr>
            <a:lvl1pPr algn="ctr">
              <a:defRPr sz="2400">
                <a:solidFill>
                  <a:schemeClr val="bg1"/>
                </a:solidFill>
              </a:defRPr>
            </a:lvl1pPr>
          </a:lstStyle>
          <a:p>
            <a:r>
              <a:rPr lang="en-US" dirty="0"/>
              <a:t>VISUALIZATION</a:t>
            </a:r>
          </a:p>
          <a:p>
            <a:r>
              <a:rPr lang="en-US" dirty="0"/>
              <a:t>CONTROL</a:t>
            </a:r>
          </a:p>
        </p:txBody>
      </p:sp>
      <p:sp>
        <p:nvSpPr>
          <p:cNvPr id="37" name="Chevron 36"/>
          <p:cNvSpPr/>
          <p:nvPr/>
        </p:nvSpPr>
        <p:spPr bwMode="auto">
          <a:xfrm rot="16200000">
            <a:off x="4274508" y="5064436"/>
            <a:ext cx="414992" cy="327374"/>
          </a:xfrm>
          <a:prstGeom prst="chevron">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dirty="0"/>
          </a:p>
        </p:txBody>
      </p:sp>
      <p:sp>
        <p:nvSpPr>
          <p:cNvPr id="38" name="Chevron 37"/>
          <p:cNvSpPr/>
          <p:nvPr/>
        </p:nvSpPr>
        <p:spPr bwMode="auto">
          <a:xfrm rot="16200000">
            <a:off x="4271016" y="3708244"/>
            <a:ext cx="414992" cy="327374"/>
          </a:xfrm>
          <a:prstGeom prst="chevron">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dirty="0"/>
          </a:p>
        </p:txBody>
      </p:sp>
      <p:sp>
        <p:nvSpPr>
          <p:cNvPr id="39" name="Chevron 38"/>
          <p:cNvSpPr/>
          <p:nvPr/>
        </p:nvSpPr>
        <p:spPr bwMode="auto">
          <a:xfrm rot="16200000">
            <a:off x="4267524" y="2279494"/>
            <a:ext cx="414992" cy="327374"/>
          </a:xfrm>
          <a:prstGeom prst="chevron">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dirty="0"/>
          </a:p>
        </p:txBody>
      </p:sp>
      <p:sp>
        <p:nvSpPr>
          <p:cNvPr id="40" name="Chevron 39"/>
          <p:cNvSpPr/>
          <p:nvPr/>
        </p:nvSpPr>
        <p:spPr bwMode="auto">
          <a:xfrm rot="5400000">
            <a:off x="7341927" y="2334589"/>
            <a:ext cx="414992" cy="327374"/>
          </a:xfrm>
          <a:prstGeom prst="chevron">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dirty="0"/>
          </a:p>
        </p:txBody>
      </p:sp>
      <p:sp>
        <p:nvSpPr>
          <p:cNvPr id="41" name="Chevron 40"/>
          <p:cNvSpPr/>
          <p:nvPr/>
        </p:nvSpPr>
        <p:spPr bwMode="auto">
          <a:xfrm rot="5400000">
            <a:off x="7341927" y="3698719"/>
            <a:ext cx="414992" cy="327374"/>
          </a:xfrm>
          <a:prstGeom prst="chevron">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dirty="0"/>
          </a:p>
        </p:txBody>
      </p:sp>
      <p:sp>
        <p:nvSpPr>
          <p:cNvPr id="42" name="Chevron 41"/>
          <p:cNvSpPr/>
          <p:nvPr/>
        </p:nvSpPr>
        <p:spPr bwMode="auto">
          <a:xfrm rot="5400000">
            <a:off x="7341927" y="5079378"/>
            <a:ext cx="414992" cy="327374"/>
          </a:xfrm>
          <a:prstGeom prst="chevron">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dirty="0"/>
          </a:p>
        </p:txBody>
      </p:sp>
      <p:sp>
        <p:nvSpPr>
          <p:cNvPr id="43" name="Chevron 42"/>
          <p:cNvSpPr/>
          <p:nvPr/>
        </p:nvSpPr>
        <p:spPr bwMode="auto">
          <a:xfrm>
            <a:off x="5626486" y="3020895"/>
            <a:ext cx="414992" cy="327374"/>
          </a:xfrm>
          <a:prstGeom prst="chevron">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dirty="0"/>
          </a:p>
        </p:txBody>
      </p:sp>
      <p:sp>
        <p:nvSpPr>
          <p:cNvPr id="44" name="Chevron 43"/>
          <p:cNvSpPr/>
          <p:nvPr/>
        </p:nvSpPr>
        <p:spPr bwMode="auto">
          <a:xfrm>
            <a:off x="5626486" y="4385092"/>
            <a:ext cx="414992" cy="327374"/>
          </a:xfrm>
          <a:prstGeom prst="chevron">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dirty="0"/>
          </a:p>
        </p:txBody>
      </p:sp>
      <p:sp>
        <p:nvSpPr>
          <p:cNvPr id="45" name="TextBox 44"/>
          <p:cNvSpPr txBox="1">
            <a:spLocks noChangeArrowheads="1"/>
          </p:cNvSpPr>
          <p:nvPr/>
        </p:nvSpPr>
        <p:spPr bwMode="auto">
          <a:xfrm>
            <a:off x="95250" y="6429375"/>
            <a:ext cx="883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000">
                <a:solidFill>
                  <a:schemeClr val="bg1"/>
                </a:solidFill>
              </a:rPr>
              <a:t>Source: </a:t>
            </a:r>
            <a:r>
              <a:rPr lang="en-US" altLang="en-US" sz="1800">
                <a:solidFill>
                  <a:schemeClr val="bg1"/>
                </a:solidFill>
              </a:rPr>
              <a:t>DSATS Luncheon Presentation, 2015, SPE Digital Energy Conference </a:t>
            </a:r>
          </a:p>
        </p:txBody>
      </p:sp>
    </p:spTree>
    <p:extLst>
      <p:ext uri="{BB962C8B-B14F-4D97-AF65-F5344CB8AC3E}">
        <p14:creationId xmlns:p14="http://schemas.microsoft.com/office/powerpoint/2010/main" val="242889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Data Flow and Value</a:t>
            </a:r>
            <a:endParaRPr lang="en-US" dirty="0">
              <a:solidFill>
                <a:srgbClr val="FFC00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67730" y="526310"/>
            <a:ext cx="4865298" cy="7256537"/>
          </a:xfrm>
          <a:prstGeom prst="rect">
            <a:avLst/>
          </a:prstGeom>
          <a:noFill/>
        </p:spPr>
      </p:pic>
      <p:sp>
        <p:nvSpPr>
          <p:cNvPr id="4" name="TextBox 3"/>
          <p:cNvSpPr txBox="1"/>
          <p:nvPr/>
        </p:nvSpPr>
        <p:spPr>
          <a:xfrm>
            <a:off x="86264" y="5421540"/>
            <a:ext cx="1802921" cy="584775"/>
          </a:xfrm>
          <a:prstGeom prst="rect">
            <a:avLst/>
          </a:prstGeom>
          <a:solidFill>
            <a:schemeClr val="tx1"/>
          </a:solidFill>
          <a:ln>
            <a:solidFill>
              <a:schemeClr val="bg2"/>
            </a:solidFill>
          </a:ln>
        </p:spPr>
        <p:txBody>
          <a:bodyPr wrap="square" rtlCol="0">
            <a:spAutoFit/>
          </a:bodyPr>
          <a:lstStyle/>
          <a:p>
            <a:r>
              <a:rPr lang="en-US" sz="1600" dirty="0" smtClean="0">
                <a:solidFill>
                  <a:schemeClr val="bg1"/>
                </a:solidFill>
              </a:rPr>
              <a:t>Level 0:Physical process</a:t>
            </a:r>
            <a:endParaRPr lang="en-US" sz="1600" dirty="0">
              <a:solidFill>
                <a:schemeClr val="bg1"/>
              </a:solidFill>
            </a:endParaRPr>
          </a:p>
        </p:txBody>
      </p:sp>
      <p:sp>
        <p:nvSpPr>
          <p:cNvPr id="5" name="TextBox 4"/>
          <p:cNvSpPr txBox="1"/>
          <p:nvPr/>
        </p:nvSpPr>
        <p:spPr>
          <a:xfrm>
            <a:off x="86268" y="3662733"/>
            <a:ext cx="1802921" cy="584775"/>
          </a:xfrm>
          <a:prstGeom prst="rect">
            <a:avLst/>
          </a:prstGeom>
          <a:solidFill>
            <a:schemeClr val="tx1"/>
          </a:solidFill>
          <a:ln>
            <a:solidFill>
              <a:schemeClr val="bg2"/>
            </a:solidFill>
          </a:ln>
        </p:spPr>
        <p:txBody>
          <a:bodyPr wrap="square" rtlCol="0">
            <a:spAutoFit/>
          </a:bodyPr>
          <a:lstStyle/>
          <a:p>
            <a:r>
              <a:rPr lang="en-US" sz="1600" dirty="0" smtClean="0">
                <a:solidFill>
                  <a:schemeClr val="bg1"/>
                </a:solidFill>
              </a:rPr>
              <a:t>Level 1: Machine  Control</a:t>
            </a:r>
            <a:endParaRPr lang="en-US" sz="1600" dirty="0">
              <a:solidFill>
                <a:schemeClr val="bg1"/>
              </a:solidFill>
            </a:endParaRPr>
          </a:p>
        </p:txBody>
      </p:sp>
      <p:sp>
        <p:nvSpPr>
          <p:cNvPr id="6" name="TextBox 5"/>
          <p:cNvSpPr txBox="1"/>
          <p:nvPr/>
        </p:nvSpPr>
        <p:spPr>
          <a:xfrm>
            <a:off x="86263" y="1850667"/>
            <a:ext cx="1802921" cy="338554"/>
          </a:xfrm>
          <a:prstGeom prst="rect">
            <a:avLst/>
          </a:prstGeom>
          <a:solidFill>
            <a:schemeClr val="tx1"/>
          </a:solidFill>
          <a:ln>
            <a:solidFill>
              <a:schemeClr val="bg2"/>
            </a:solidFill>
          </a:ln>
        </p:spPr>
        <p:txBody>
          <a:bodyPr wrap="square" rtlCol="0">
            <a:spAutoFit/>
          </a:bodyPr>
          <a:lstStyle/>
          <a:p>
            <a:r>
              <a:rPr lang="en-US" sz="1600" dirty="0" smtClean="0">
                <a:solidFill>
                  <a:schemeClr val="bg1"/>
                </a:solidFill>
              </a:rPr>
              <a:t>Level 2: Execution</a:t>
            </a:r>
            <a:endParaRPr lang="en-US" sz="1600" dirty="0">
              <a:solidFill>
                <a:schemeClr val="bg1"/>
              </a:solidFill>
            </a:endParaRPr>
          </a:p>
        </p:txBody>
      </p:sp>
      <p:cxnSp>
        <p:nvCxnSpPr>
          <p:cNvPr id="8" name="Straight Connector 7"/>
          <p:cNvCxnSpPr/>
          <p:nvPr/>
        </p:nvCxnSpPr>
        <p:spPr>
          <a:xfrm>
            <a:off x="6081621" y="1628631"/>
            <a:ext cx="25879" cy="2139351"/>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737499" y="1684572"/>
            <a:ext cx="1216241" cy="191291"/>
          </a:xfrm>
          <a:prstGeom prst="rect">
            <a:avLst/>
          </a:prstGeom>
          <a:solidFill>
            <a:schemeClr val="bg2">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HUMAN</a:t>
            </a:r>
            <a:endParaRPr lang="en-US" dirty="0"/>
          </a:p>
        </p:txBody>
      </p:sp>
      <p:cxnSp>
        <p:nvCxnSpPr>
          <p:cNvPr id="18" name="Straight Arrow Connector 17"/>
          <p:cNvCxnSpPr>
            <a:stCxn id="16" idx="3"/>
          </p:cNvCxnSpPr>
          <p:nvPr/>
        </p:nvCxnSpPr>
        <p:spPr>
          <a:xfrm flipV="1">
            <a:off x="4953740" y="1778542"/>
            <a:ext cx="1127881" cy="1676"/>
          </a:xfrm>
          <a:prstGeom prst="straightConnector1">
            <a:avLst/>
          </a:prstGeom>
          <a:ln w="2857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837093" y="1682896"/>
            <a:ext cx="1356996" cy="191291"/>
          </a:xfrm>
          <a:prstGeom prst="rect">
            <a:avLst/>
          </a:prstGeom>
          <a:solidFill>
            <a:schemeClr val="bg2">
              <a:lumMod val="60000"/>
              <a:lumOff val="40000"/>
            </a:schemeClr>
          </a:solidFill>
          <a:ln>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a:t>
            </a:r>
            <a:endParaRPr lang="en-US" dirty="0"/>
          </a:p>
        </p:txBody>
      </p:sp>
      <p:cxnSp>
        <p:nvCxnSpPr>
          <p:cNvPr id="21" name="Straight Arrow Connector 20"/>
          <p:cNvCxnSpPr/>
          <p:nvPr/>
        </p:nvCxnSpPr>
        <p:spPr>
          <a:xfrm flipH="1" flipV="1">
            <a:off x="6107500" y="1778542"/>
            <a:ext cx="729593" cy="1676"/>
          </a:xfrm>
          <a:prstGeom prst="straightConnector1">
            <a:avLst/>
          </a:prstGeom>
          <a:ln w="28575">
            <a:solidFill>
              <a:schemeClr val="bg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6263" y="6508352"/>
            <a:ext cx="4572000" cy="369332"/>
          </a:xfrm>
          <a:prstGeom prst="rect">
            <a:avLst/>
          </a:prstGeom>
        </p:spPr>
        <p:txBody>
          <a:bodyPr>
            <a:spAutoFit/>
          </a:bodyPr>
          <a:lstStyle/>
          <a:p>
            <a:pPr algn="ctr">
              <a:spcBef>
                <a:spcPct val="20000"/>
              </a:spcBef>
            </a:pPr>
            <a:r>
              <a:rPr lang="en-US" altLang="en-US" dirty="0" smtClean="0">
                <a:solidFill>
                  <a:srgbClr val="000000"/>
                </a:solidFill>
              </a:rPr>
              <a:t>Source: Iversen et al., 2016 SPE-181047-MS </a:t>
            </a:r>
            <a:endParaRPr lang="en-US" altLang="en-US" dirty="0">
              <a:solidFill>
                <a:srgbClr val="000000"/>
              </a:solidFill>
            </a:endParaRPr>
          </a:p>
        </p:txBody>
      </p:sp>
    </p:spTree>
    <p:extLst>
      <p:ext uri="{BB962C8B-B14F-4D97-AF65-F5344CB8AC3E}">
        <p14:creationId xmlns:p14="http://schemas.microsoft.com/office/powerpoint/2010/main" val="2869939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53" y="383931"/>
            <a:ext cx="6945923" cy="914400"/>
          </a:xfrm>
        </p:spPr>
        <p:txBody>
          <a:bodyPr>
            <a:noAutofit/>
          </a:bodyPr>
          <a:lstStyle/>
          <a:p>
            <a:pPr algn="ctr">
              <a:defRPr/>
            </a:pPr>
            <a:r>
              <a:rPr lang="en-US" sz="4400" b="0" dirty="0">
                <a:solidFill>
                  <a:srgbClr val="FFC000"/>
                </a:solidFill>
              </a:rPr>
              <a:t>A Brief Look into Systems</a:t>
            </a:r>
            <a:br>
              <a:rPr lang="en-US" sz="4400" b="0" dirty="0">
                <a:solidFill>
                  <a:srgbClr val="FFC000"/>
                </a:solidFill>
              </a:rPr>
            </a:br>
            <a:endParaRPr lang="en-US" sz="4400" b="0" dirty="0">
              <a:solidFill>
                <a:srgbClr val="FFC000"/>
              </a:solidFill>
            </a:endParaRPr>
          </a:p>
        </p:txBody>
      </p:sp>
      <p:sp>
        <p:nvSpPr>
          <p:cNvPr id="440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C8CEE6A8-3349-407C-944A-33FDFE8622A9}" type="slidenum">
              <a:rPr lang="en-US" altLang="en-US" sz="1400" smtClean="0">
                <a:solidFill>
                  <a:schemeClr val="bg1"/>
                </a:solidFill>
              </a:rPr>
              <a:pPr>
                <a:spcBef>
                  <a:spcPct val="0"/>
                </a:spcBef>
                <a:buFontTx/>
                <a:buNone/>
              </a:pPr>
              <a:t>26</a:t>
            </a:fld>
            <a:endParaRPr lang="en-US" altLang="en-US" sz="1400" smtClean="0">
              <a:solidFill>
                <a:schemeClr val="bg1"/>
              </a:solidFill>
            </a:endParaRPr>
          </a:p>
        </p:txBody>
      </p:sp>
      <p:sp>
        <p:nvSpPr>
          <p:cNvPr id="44036" name="TextBox 3"/>
          <p:cNvSpPr txBox="1">
            <a:spLocks noChangeArrowheads="1"/>
          </p:cNvSpPr>
          <p:nvPr/>
        </p:nvSpPr>
        <p:spPr bwMode="auto">
          <a:xfrm>
            <a:off x="762000" y="2057400"/>
            <a:ext cx="73736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AutoNum type="arabicPeriod"/>
            </a:pPr>
            <a:r>
              <a:rPr lang="en-US" altLang="en-US" sz="2800" dirty="0" smtClean="0">
                <a:solidFill>
                  <a:schemeClr val="bg1"/>
                </a:solidFill>
              </a:rPr>
              <a:t>Control Loops</a:t>
            </a:r>
          </a:p>
          <a:p>
            <a:pPr>
              <a:spcBef>
                <a:spcPct val="0"/>
              </a:spcBef>
              <a:buFontTx/>
              <a:buAutoNum type="arabicPeriod"/>
            </a:pPr>
            <a:r>
              <a:rPr lang="en-US" altLang="en-US" sz="2800" dirty="0" smtClean="0">
                <a:solidFill>
                  <a:schemeClr val="bg1"/>
                </a:solidFill>
              </a:rPr>
              <a:t>Concept</a:t>
            </a:r>
            <a:r>
              <a:rPr lang="en-US" altLang="en-US" sz="2800" dirty="0">
                <a:solidFill>
                  <a:schemeClr val="bg1"/>
                </a:solidFill>
              </a:rPr>
              <a:t>: Drilling Control System</a:t>
            </a:r>
          </a:p>
          <a:p>
            <a:pPr>
              <a:spcBef>
                <a:spcPct val="0"/>
              </a:spcBef>
              <a:buFontTx/>
              <a:buAutoNum type="arabicPeriod"/>
            </a:pPr>
            <a:r>
              <a:rPr lang="en-US" altLang="en-US" sz="2800" dirty="0">
                <a:solidFill>
                  <a:schemeClr val="bg1"/>
                </a:solidFill>
              </a:rPr>
              <a:t>Implementation: Real-Time Data Modeling</a:t>
            </a:r>
          </a:p>
          <a:p>
            <a:pPr>
              <a:spcBef>
                <a:spcPct val="0"/>
              </a:spcBef>
              <a:buFontTx/>
              <a:buAutoNum type="arabicPeriod"/>
            </a:pPr>
            <a:r>
              <a:rPr lang="en-US" altLang="en-US" sz="2800" dirty="0">
                <a:solidFill>
                  <a:schemeClr val="bg1"/>
                </a:solidFill>
              </a:rPr>
              <a:t>Implementation: Wired Pipe and DSA</a:t>
            </a:r>
          </a:p>
          <a:p>
            <a:pPr>
              <a:spcBef>
                <a:spcPct val="0"/>
              </a:spcBef>
              <a:buFontTx/>
              <a:buAutoNum type="arabicPeriod"/>
            </a:pPr>
            <a:endParaRPr lang="en-US" altLang="en-US" sz="2800" dirty="0">
              <a:solidFill>
                <a:schemeClr val="bg1"/>
              </a:solidFill>
            </a:endParaRPr>
          </a:p>
        </p:txBody>
      </p:sp>
    </p:spTree>
    <p:extLst>
      <p:ext uri="{BB962C8B-B14F-4D97-AF65-F5344CB8AC3E}">
        <p14:creationId xmlns:p14="http://schemas.microsoft.com/office/powerpoint/2010/main" val="1668968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8"/>
          <p:cNvSpPr txBox="1">
            <a:spLocks/>
          </p:cNvSpPr>
          <p:nvPr/>
        </p:nvSpPr>
        <p:spPr bwMode="auto">
          <a:xfrm>
            <a:off x="31628" y="147513"/>
            <a:ext cx="7180263" cy="144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charset="0"/>
                <a:ea typeface="ヒラギノ角ゴ Pro W3" pitchFamily="8" charset="-128"/>
              </a:defRPr>
            </a:lvl1pPr>
            <a:lvl2pPr marL="742950" indent="-285750" defTabSz="457200">
              <a:spcBef>
                <a:spcPct val="20000"/>
              </a:spcBef>
              <a:buChar char="–"/>
              <a:defRPr sz="2800">
                <a:solidFill>
                  <a:schemeClr val="tx1"/>
                </a:solidFill>
                <a:latin typeface="Arial" charset="0"/>
                <a:ea typeface="ヒラギノ角ゴ Pro W3" pitchFamily="8" charset="-128"/>
              </a:defRPr>
            </a:lvl2pPr>
            <a:lvl3pPr marL="1143000" indent="-228600" defTabSz="457200">
              <a:spcBef>
                <a:spcPct val="20000"/>
              </a:spcBef>
              <a:buChar char="•"/>
              <a:defRPr sz="2400">
                <a:solidFill>
                  <a:schemeClr val="tx1"/>
                </a:solidFill>
                <a:latin typeface="Arial" charset="0"/>
                <a:ea typeface="ヒラギノ角ゴ Pro W3" pitchFamily="8" charset="-128"/>
              </a:defRPr>
            </a:lvl3pPr>
            <a:lvl4pPr marL="1600200" indent="-228600" defTabSz="457200">
              <a:spcBef>
                <a:spcPct val="20000"/>
              </a:spcBef>
              <a:buChar char="–"/>
              <a:defRPr sz="2000">
                <a:solidFill>
                  <a:schemeClr val="tx1"/>
                </a:solidFill>
                <a:latin typeface="Arial" charset="0"/>
                <a:ea typeface="ヒラギノ角ゴ Pro W3" pitchFamily="8" charset="-128"/>
              </a:defRPr>
            </a:lvl4pPr>
            <a:lvl5pPr marL="2057400" indent="-228600" defTabSz="457200">
              <a:spcBef>
                <a:spcPct val="20000"/>
              </a:spcBef>
              <a:buChar char="»"/>
              <a:defRPr sz="2000">
                <a:solidFill>
                  <a:schemeClr val="tx1"/>
                </a:solidFill>
                <a:latin typeface="Arial" charset="0"/>
                <a:ea typeface="ヒラギノ角ゴ Pro W3" pitchFamily="8"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eaLnBrk="1" hangingPunct="1">
              <a:spcBef>
                <a:spcPct val="0"/>
              </a:spcBef>
              <a:buFontTx/>
              <a:buNone/>
            </a:pPr>
            <a:r>
              <a:rPr lang="en-US" altLang="en-US" sz="4400" dirty="0" smtClean="0">
                <a:solidFill>
                  <a:srgbClr val="FFC000"/>
                </a:solidFill>
                <a:latin typeface="+mj-lt"/>
                <a:ea typeface="ＭＳ Ｐゴシック" pitchFamily="-110" charset="-128"/>
                <a:cs typeface="Arial" charset="0"/>
              </a:rPr>
              <a:t>Control Loops:</a:t>
            </a:r>
          </a:p>
          <a:p>
            <a:pPr algn="ctr" eaLnBrk="1" hangingPunct="1">
              <a:spcBef>
                <a:spcPct val="0"/>
              </a:spcBef>
              <a:buFontTx/>
              <a:buNone/>
            </a:pPr>
            <a:r>
              <a:rPr lang="en-US" altLang="en-US" sz="4400" dirty="0" smtClean="0">
                <a:solidFill>
                  <a:srgbClr val="FFC000"/>
                </a:solidFill>
                <a:latin typeface="+mj-lt"/>
                <a:ea typeface="ＭＳ Ｐゴシック" pitchFamily="-110" charset="-128"/>
                <a:cs typeface="Arial" charset="0"/>
              </a:rPr>
              <a:t>Flight </a:t>
            </a:r>
            <a:r>
              <a:rPr lang="en-US" altLang="en-US" sz="4400" dirty="0">
                <a:solidFill>
                  <a:srgbClr val="FFC000"/>
                </a:solidFill>
                <a:latin typeface="+mj-lt"/>
                <a:ea typeface="ＭＳ Ｐゴシック" pitchFamily="-110" charset="-128"/>
                <a:cs typeface="Arial" charset="0"/>
              </a:rPr>
              <a:t>Trajectory Control</a:t>
            </a:r>
          </a:p>
        </p:txBody>
      </p:sp>
      <p:sp>
        <p:nvSpPr>
          <p:cNvPr id="63492" name="Subtitle 2"/>
          <p:cNvSpPr txBox="1">
            <a:spLocks/>
          </p:cNvSpPr>
          <p:nvPr/>
        </p:nvSpPr>
        <p:spPr bwMode="auto">
          <a:xfrm>
            <a:off x="228601" y="6172200"/>
            <a:ext cx="667336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charset="0"/>
                <a:ea typeface="ヒラギノ角ゴ Pro W3" pitchFamily="8" charset="-128"/>
              </a:defRPr>
            </a:lvl1pPr>
            <a:lvl2pPr marL="742950" indent="-285750" defTabSz="457200">
              <a:spcBef>
                <a:spcPct val="20000"/>
              </a:spcBef>
              <a:buChar char="–"/>
              <a:defRPr sz="2800">
                <a:solidFill>
                  <a:schemeClr val="tx1"/>
                </a:solidFill>
                <a:latin typeface="Arial" charset="0"/>
                <a:ea typeface="ヒラギノ角ゴ Pro W3" pitchFamily="8" charset="-128"/>
              </a:defRPr>
            </a:lvl2pPr>
            <a:lvl3pPr marL="1143000" indent="-228600" defTabSz="457200">
              <a:spcBef>
                <a:spcPct val="20000"/>
              </a:spcBef>
              <a:buChar char="•"/>
              <a:defRPr sz="2400">
                <a:solidFill>
                  <a:schemeClr val="tx1"/>
                </a:solidFill>
                <a:latin typeface="Arial" charset="0"/>
                <a:ea typeface="ヒラギノ角ゴ Pro W3" pitchFamily="8" charset="-128"/>
              </a:defRPr>
            </a:lvl3pPr>
            <a:lvl4pPr marL="1600200" indent="-228600" defTabSz="457200">
              <a:spcBef>
                <a:spcPct val="20000"/>
              </a:spcBef>
              <a:buChar char="–"/>
              <a:defRPr sz="2000">
                <a:solidFill>
                  <a:schemeClr val="tx1"/>
                </a:solidFill>
                <a:latin typeface="Arial" charset="0"/>
                <a:ea typeface="ヒラギノ角ゴ Pro W3" pitchFamily="8" charset="-128"/>
              </a:defRPr>
            </a:lvl4pPr>
            <a:lvl5pPr marL="2057400" indent="-228600" defTabSz="457200">
              <a:spcBef>
                <a:spcPct val="20000"/>
              </a:spcBef>
              <a:buChar char="»"/>
              <a:defRPr sz="2000">
                <a:solidFill>
                  <a:schemeClr val="tx1"/>
                </a:solidFill>
                <a:latin typeface="Arial" charset="0"/>
                <a:ea typeface="ヒラギノ角ゴ Pro W3" pitchFamily="8"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eaLnBrk="1" hangingPunct="1">
              <a:buFontTx/>
              <a:buNone/>
            </a:pPr>
            <a:r>
              <a:rPr lang="en-US" altLang="en-US" sz="1600" dirty="0">
                <a:solidFill>
                  <a:schemeClr val="bg1"/>
                </a:solidFill>
                <a:ea typeface="ＭＳ Ｐゴシック" pitchFamily="-110" charset="-128"/>
                <a:cs typeface="Arial" charset="0"/>
              </a:rPr>
              <a:t>Source: SPE-173396 • Automated Slide Drilling System and Multi-Body Dynamics Aided Slide Drilling Simulation • Ningyu Wang</a:t>
            </a:r>
          </a:p>
        </p:txBody>
      </p:sp>
      <p:graphicFrame>
        <p:nvGraphicFramePr>
          <p:cNvPr id="63493" name="Object 2"/>
          <p:cNvGraphicFramePr>
            <a:graphicFrameLocks noChangeAspect="1"/>
          </p:cNvGraphicFramePr>
          <p:nvPr>
            <p:extLst>
              <p:ext uri="{D42A27DB-BD31-4B8C-83A1-F6EECF244321}">
                <p14:modId xmlns:p14="http://schemas.microsoft.com/office/powerpoint/2010/main" val="456804930"/>
              </p:ext>
            </p:extLst>
          </p:nvPr>
        </p:nvGraphicFramePr>
        <p:xfrm>
          <a:off x="0" y="3187700"/>
          <a:ext cx="9144000" cy="2914650"/>
        </p:xfrm>
        <a:graphic>
          <a:graphicData uri="http://schemas.openxmlformats.org/presentationml/2006/ole">
            <mc:AlternateContent xmlns:mc="http://schemas.openxmlformats.org/markup-compatibility/2006">
              <mc:Choice xmlns:v="urn:schemas-microsoft-com:vml" Requires="v">
                <p:oleObj spid="_x0000_s4115" name="Visio" r:id="rId4" imgW="5972099" imgH="1409670" progId="Visio.Drawing.11">
                  <p:embed/>
                </p:oleObj>
              </mc:Choice>
              <mc:Fallback>
                <p:oleObj name="Visio" r:id="rId4" imgW="5972099" imgH="1409670" progId="Visio.Drawing.11">
                  <p:embed/>
                  <p:pic>
                    <p:nvPicPr>
                      <p:cNvPr id="0" name=""/>
                      <p:cNvPicPr>
                        <a:picLocks noChangeAspect="1" noChangeArrowheads="1"/>
                      </p:cNvPicPr>
                      <p:nvPr/>
                    </p:nvPicPr>
                    <p:blipFill>
                      <a:blip r:embed="rId5"/>
                      <a:srcRect/>
                      <a:stretch>
                        <a:fillRect/>
                      </a:stretch>
                    </p:blipFill>
                    <p:spPr bwMode="auto">
                      <a:xfrm>
                        <a:off x="0" y="3187700"/>
                        <a:ext cx="9144000" cy="2914650"/>
                      </a:xfrm>
                      <a:prstGeom prst="rect">
                        <a:avLst/>
                      </a:prstGeom>
                      <a:solidFill>
                        <a:schemeClr val="tx1"/>
                      </a:solidFill>
                      <a:ln>
                        <a:noFill/>
                      </a:ln>
                    </p:spPr>
                  </p:pic>
                </p:oleObj>
              </mc:Fallback>
            </mc:AlternateContent>
          </a:graphicData>
        </a:graphic>
      </p:graphicFrame>
      <p:sp>
        <p:nvSpPr>
          <p:cNvPr id="8" name="TextBox 7"/>
          <p:cNvSpPr txBox="1">
            <a:spLocks noChangeArrowheads="1"/>
          </p:cNvSpPr>
          <p:nvPr/>
        </p:nvSpPr>
        <p:spPr bwMode="auto">
          <a:xfrm>
            <a:off x="1219200" y="190500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400">
                <a:solidFill>
                  <a:schemeClr val="bg1"/>
                </a:solidFill>
                <a:ea typeface="ＭＳ Ｐゴシック" pitchFamily="-110" charset="-128"/>
              </a:rPr>
              <a:t>Pilot</a:t>
            </a:r>
          </a:p>
        </p:txBody>
      </p:sp>
      <p:sp>
        <p:nvSpPr>
          <p:cNvPr id="9" name="TextBox 8"/>
          <p:cNvSpPr txBox="1">
            <a:spLocks noChangeArrowheads="1"/>
          </p:cNvSpPr>
          <p:nvPr/>
        </p:nvSpPr>
        <p:spPr bwMode="auto">
          <a:xfrm>
            <a:off x="3276600" y="190500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400">
                <a:solidFill>
                  <a:schemeClr val="bg1"/>
                </a:solidFill>
                <a:ea typeface="ＭＳ Ｐゴシック" pitchFamily="-110" charset="-128"/>
              </a:rPr>
              <a:t>Pilot</a:t>
            </a:r>
          </a:p>
        </p:txBody>
      </p:sp>
      <p:sp>
        <p:nvSpPr>
          <p:cNvPr id="10" name="TextBox 9"/>
          <p:cNvSpPr txBox="1">
            <a:spLocks noChangeArrowheads="1"/>
          </p:cNvSpPr>
          <p:nvPr/>
        </p:nvSpPr>
        <p:spPr bwMode="auto">
          <a:xfrm>
            <a:off x="4724400" y="1905000"/>
            <a:ext cx="2100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400">
                <a:solidFill>
                  <a:schemeClr val="bg1"/>
                </a:solidFill>
                <a:ea typeface="ＭＳ Ｐゴシック" pitchFamily="-110" charset="-128"/>
              </a:rPr>
              <a:t>Servo System</a:t>
            </a:r>
          </a:p>
        </p:txBody>
      </p:sp>
      <p:cxnSp>
        <p:nvCxnSpPr>
          <p:cNvPr id="3" name="Straight Connector 2"/>
          <p:cNvCxnSpPr/>
          <p:nvPr/>
        </p:nvCxnSpPr>
        <p:spPr>
          <a:xfrm flipH="1">
            <a:off x="1611313" y="2520950"/>
            <a:ext cx="0" cy="882650"/>
          </a:xfrm>
          <a:prstGeom prst="line">
            <a:avLst/>
          </a:prstGeom>
        </p:spPr>
        <p:style>
          <a:lnRef idx="2">
            <a:schemeClr val="accent1"/>
          </a:lnRef>
          <a:fillRef idx="0">
            <a:schemeClr val="accent1"/>
          </a:fillRef>
          <a:effectRef idx="1">
            <a:schemeClr val="accent1"/>
          </a:effectRef>
          <a:fontRef idx="minor">
            <a:schemeClr val="tx1"/>
          </a:fontRef>
        </p:style>
      </p:cxnSp>
      <p:sp>
        <p:nvSpPr>
          <p:cNvPr id="63498" name="TextBox 3"/>
          <p:cNvSpPr txBox="1">
            <a:spLocks noChangeArrowheads="1"/>
          </p:cNvSpPr>
          <p:nvPr/>
        </p:nvSpPr>
        <p:spPr bwMode="auto">
          <a:xfrm>
            <a:off x="2071688" y="2520950"/>
            <a:ext cx="12652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2400" dirty="0">
                <a:solidFill>
                  <a:schemeClr val="bg1"/>
                </a:solidFill>
                <a:ea typeface="ＭＳ Ｐゴシック" pitchFamily="-110" charset="-128"/>
              </a:rPr>
              <a:t>Attitude</a:t>
            </a:r>
          </a:p>
          <a:p>
            <a:pPr algn="ctr">
              <a:spcBef>
                <a:spcPct val="0"/>
              </a:spcBef>
              <a:buFontTx/>
              <a:buNone/>
            </a:pPr>
            <a:r>
              <a:rPr lang="en-US" altLang="en-US" sz="2400" dirty="0">
                <a:solidFill>
                  <a:schemeClr val="bg1"/>
                </a:solidFill>
                <a:ea typeface="ＭＳ Ｐゴシック" pitchFamily="-110" charset="-128"/>
              </a:rPr>
              <a:t>Needed</a:t>
            </a:r>
          </a:p>
        </p:txBody>
      </p:sp>
      <p:sp>
        <p:nvSpPr>
          <p:cNvPr id="63499" name="TextBox 15"/>
          <p:cNvSpPr txBox="1">
            <a:spLocks noChangeArrowheads="1"/>
          </p:cNvSpPr>
          <p:nvPr/>
        </p:nvSpPr>
        <p:spPr bwMode="auto">
          <a:xfrm>
            <a:off x="3643313" y="2520950"/>
            <a:ext cx="2119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2400" dirty="0">
                <a:solidFill>
                  <a:schemeClr val="bg1"/>
                </a:solidFill>
                <a:ea typeface="ＭＳ Ｐゴシック" pitchFamily="-110" charset="-128"/>
              </a:rPr>
              <a:t>Rudder Action</a:t>
            </a:r>
          </a:p>
          <a:p>
            <a:pPr algn="ctr">
              <a:spcBef>
                <a:spcPct val="0"/>
              </a:spcBef>
              <a:buFontTx/>
              <a:buNone/>
            </a:pPr>
            <a:r>
              <a:rPr lang="en-US" altLang="en-US" sz="2400" dirty="0">
                <a:solidFill>
                  <a:schemeClr val="bg1"/>
                </a:solidFill>
                <a:ea typeface="ＭＳ Ｐゴシック" pitchFamily="-110" charset="-128"/>
              </a:rPr>
              <a:t> Needed</a:t>
            </a:r>
          </a:p>
        </p:txBody>
      </p:sp>
      <p:sp>
        <p:nvSpPr>
          <p:cNvPr id="63500" name="TextBox 16"/>
          <p:cNvSpPr txBox="1">
            <a:spLocks noChangeArrowheads="1"/>
          </p:cNvSpPr>
          <p:nvPr/>
        </p:nvSpPr>
        <p:spPr bwMode="auto">
          <a:xfrm>
            <a:off x="6226969" y="2533773"/>
            <a:ext cx="11953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2400" dirty="0">
                <a:solidFill>
                  <a:schemeClr val="bg1"/>
                </a:solidFill>
                <a:ea typeface="ＭＳ Ｐゴシック" pitchFamily="-110" charset="-128"/>
              </a:rPr>
              <a:t>Rudder</a:t>
            </a:r>
          </a:p>
          <a:p>
            <a:pPr algn="ctr">
              <a:spcBef>
                <a:spcPct val="0"/>
              </a:spcBef>
              <a:buFontTx/>
              <a:buNone/>
            </a:pPr>
            <a:r>
              <a:rPr lang="en-US" altLang="en-US" sz="2400" dirty="0">
                <a:solidFill>
                  <a:schemeClr val="bg1"/>
                </a:solidFill>
                <a:ea typeface="ＭＳ Ｐゴシック" pitchFamily="-110" charset="-128"/>
              </a:rPr>
              <a:t>Action</a:t>
            </a:r>
          </a:p>
        </p:txBody>
      </p:sp>
      <p:pic>
        <p:nvPicPr>
          <p:cNvPr id="63501" name="Picture 2" descr="航迹轨迹类比"/>
          <p:cNvPicPr>
            <a:picLocks noChangeAspect="1" noChangeArrowheads="1"/>
          </p:cNvPicPr>
          <p:nvPr/>
        </p:nvPicPr>
        <p:blipFill>
          <a:blip r:embed="rId6">
            <a:extLst>
              <a:ext uri="{28A0092B-C50C-407E-A947-70E740481C1C}">
                <a14:useLocalDpi xmlns:a14="http://schemas.microsoft.com/office/drawing/2010/main" val="0"/>
              </a:ext>
            </a:extLst>
          </a:blip>
          <a:srcRect l="37352" r="17696" b="10992"/>
          <a:stretch>
            <a:fillRect/>
          </a:stretch>
        </p:blipFill>
        <p:spPr bwMode="auto">
          <a:xfrm>
            <a:off x="7345424" y="1362807"/>
            <a:ext cx="1546285" cy="129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p:nvPr/>
        </p:nvCxnSpPr>
        <p:spPr>
          <a:xfrm flipH="1">
            <a:off x="3671888" y="2520950"/>
            <a:ext cx="0" cy="8826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773738" y="2520950"/>
            <a:ext cx="0" cy="88265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47738" y="3638550"/>
            <a:ext cx="1414462" cy="1111250"/>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charset="0"/>
                <a:ea typeface="ＭＳ Ｐゴシック" pitchFamily="-110" charset="-128"/>
              </a:defRPr>
            </a:lvl1pPr>
            <a:lvl2pPr marL="742950" indent="-285750">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smtClean="0">
              <a:solidFill>
                <a:schemeClr val="bg1"/>
              </a:solidFill>
              <a:latin typeface="Calibri" pitchFamily="-110" charset="0"/>
            </a:endParaRPr>
          </a:p>
        </p:txBody>
      </p:sp>
      <p:sp>
        <p:nvSpPr>
          <p:cNvPr id="27" name="Rectangle 26"/>
          <p:cNvSpPr/>
          <p:nvPr/>
        </p:nvSpPr>
        <p:spPr>
          <a:xfrm>
            <a:off x="3032125" y="3621088"/>
            <a:ext cx="1387475" cy="1108075"/>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charset="0"/>
                <a:ea typeface="ＭＳ Ｐゴシック" pitchFamily="-110" charset="-128"/>
              </a:defRPr>
            </a:lvl1pPr>
            <a:lvl2pPr marL="742950" indent="-285750">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smtClean="0">
              <a:solidFill>
                <a:schemeClr val="bg1"/>
              </a:solidFill>
              <a:latin typeface="Calibri" pitchFamily="-110" charset="0"/>
            </a:endParaRPr>
          </a:p>
        </p:txBody>
      </p:sp>
      <p:sp>
        <p:nvSpPr>
          <p:cNvPr id="28" name="Rectangle 27"/>
          <p:cNvSpPr/>
          <p:nvPr/>
        </p:nvSpPr>
        <p:spPr>
          <a:xfrm>
            <a:off x="5067300" y="3611563"/>
            <a:ext cx="1414463" cy="1106487"/>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charset="0"/>
                <a:ea typeface="ＭＳ Ｐゴシック" pitchFamily="-110" charset="-128"/>
              </a:defRPr>
            </a:lvl1pPr>
            <a:lvl2pPr marL="742950" indent="-285750">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smtClean="0">
              <a:solidFill>
                <a:schemeClr val="bg1"/>
              </a:solidFill>
              <a:latin typeface="Calibri" pitchFamily="-110" charset="0"/>
            </a:endParaRPr>
          </a:p>
        </p:txBody>
      </p:sp>
      <p:sp>
        <p:nvSpPr>
          <p:cNvPr id="29" name="Rectangle 28"/>
          <p:cNvSpPr/>
          <p:nvPr/>
        </p:nvSpPr>
        <p:spPr>
          <a:xfrm>
            <a:off x="7215188" y="3643313"/>
            <a:ext cx="1031875" cy="1106487"/>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charset="0"/>
                <a:ea typeface="ＭＳ Ｐゴシック" pitchFamily="-110" charset="-128"/>
              </a:defRPr>
            </a:lvl1pPr>
            <a:lvl2pPr marL="742950" indent="-285750">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smtClean="0">
              <a:solidFill>
                <a:schemeClr val="bg1"/>
              </a:solidFill>
              <a:latin typeface="Calibri" pitchFamily="-110" charset="0"/>
            </a:endParaRPr>
          </a:p>
        </p:txBody>
      </p:sp>
      <p:sp>
        <p:nvSpPr>
          <p:cNvPr id="4" name="Oval 3"/>
          <p:cNvSpPr/>
          <p:nvPr/>
        </p:nvSpPr>
        <p:spPr>
          <a:xfrm>
            <a:off x="96715" y="138721"/>
            <a:ext cx="648800" cy="659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75000"/>
                  </a:schemeClr>
                </a:solidFill>
              </a:rPr>
              <a:t>1</a:t>
            </a:r>
            <a:endParaRPr lang="en-US" sz="2800" dirty="0">
              <a:solidFill>
                <a:schemeClr val="bg2">
                  <a:lumMod val="75000"/>
                </a:schemeClr>
              </a:solidFill>
            </a:endParaRPr>
          </a:p>
        </p:txBody>
      </p:sp>
    </p:spTree>
    <p:extLst>
      <p:ext uri="{BB962C8B-B14F-4D97-AF65-F5344CB8AC3E}">
        <p14:creationId xmlns:p14="http://schemas.microsoft.com/office/powerpoint/2010/main" val="39137581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9"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8"/>
          <p:cNvSpPr txBox="1">
            <a:spLocks/>
          </p:cNvSpPr>
          <p:nvPr/>
        </p:nvSpPr>
        <p:spPr bwMode="auto">
          <a:xfrm>
            <a:off x="333375" y="84991"/>
            <a:ext cx="7027985" cy="13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charset="0"/>
                <a:ea typeface="ヒラギノ角ゴ Pro W3" pitchFamily="8" charset="-128"/>
              </a:defRPr>
            </a:lvl1pPr>
            <a:lvl2pPr marL="742950" indent="-285750" defTabSz="457200">
              <a:spcBef>
                <a:spcPct val="20000"/>
              </a:spcBef>
              <a:buChar char="–"/>
              <a:defRPr sz="2800">
                <a:solidFill>
                  <a:schemeClr val="tx1"/>
                </a:solidFill>
                <a:latin typeface="Arial" charset="0"/>
                <a:ea typeface="ヒラギノ角ゴ Pro W3" pitchFamily="8" charset="-128"/>
              </a:defRPr>
            </a:lvl2pPr>
            <a:lvl3pPr marL="1143000" indent="-228600" defTabSz="457200">
              <a:spcBef>
                <a:spcPct val="20000"/>
              </a:spcBef>
              <a:buChar char="•"/>
              <a:defRPr sz="2400">
                <a:solidFill>
                  <a:schemeClr val="tx1"/>
                </a:solidFill>
                <a:latin typeface="Arial" charset="0"/>
                <a:ea typeface="ヒラギノ角ゴ Pro W3" pitchFamily="8" charset="-128"/>
              </a:defRPr>
            </a:lvl3pPr>
            <a:lvl4pPr marL="1600200" indent="-228600" defTabSz="457200">
              <a:spcBef>
                <a:spcPct val="20000"/>
              </a:spcBef>
              <a:buChar char="–"/>
              <a:defRPr sz="2000">
                <a:solidFill>
                  <a:schemeClr val="tx1"/>
                </a:solidFill>
                <a:latin typeface="Arial" charset="0"/>
                <a:ea typeface="ヒラギノ角ゴ Pro W3" pitchFamily="8" charset="-128"/>
              </a:defRPr>
            </a:lvl4pPr>
            <a:lvl5pPr marL="2057400" indent="-228600" defTabSz="457200">
              <a:spcBef>
                <a:spcPct val="20000"/>
              </a:spcBef>
              <a:buChar char="»"/>
              <a:defRPr sz="2000">
                <a:solidFill>
                  <a:schemeClr val="tx1"/>
                </a:solidFill>
                <a:latin typeface="Arial" charset="0"/>
                <a:ea typeface="ヒラギノ角ゴ Pro W3" pitchFamily="8"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eaLnBrk="1" hangingPunct="1">
              <a:spcBef>
                <a:spcPct val="0"/>
              </a:spcBef>
              <a:buFontTx/>
              <a:buNone/>
            </a:pPr>
            <a:r>
              <a:rPr lang="en-US" altLang="en-US" sz="4400" dirty="0" smtClean="0">
                <a:solidFill>
                  <a:srgbClr val="FFC000"/>
                </a:solidFill>
                <a:latin typeface="+mj-lt"/>
                <a:ea typeface="ＭＳ Ｐゴシック" pitchFamily="-110" charset="-128"/>
                <a:cs typeface="Arial" charset="0"/>
              </a:rPr>
              <a:t>Control Loops:</a:t>
            </a:r>
          </a:p>
          <a:p>
            <a:pPr algn="ctr" eaLnBrk="1" hangingPunct="1">
              <a:spcBef>
                <a:spcPct val="0"/>
              </a:spcBef>
              <a:buFontTx/>
              <a:buNone/>
            </a:pPr>
            <a:r>
              <a:rPr lang="en-US" altLang="en-US" sz="4400" dirty="0" smtClean="0">
                <a:solidFill>
                  <a:srgbClr val="FFC000"/>
                </a:solidFill>
                <a:latin typeface="+mj-lt"/>
                <a:ea typeface="ＭＳ Ｐゴシック" pitchFamily="-110" charset="-128"/>
                <a:cs typeface="Arial" charset="0"/>
              </a:rPr>
              <a:t>Well </a:t>
            </a:r>
            <a:r>
              <a:rPr lang="en-US" altLang="en-US" sz="4400" dirty="0">
                <a:solidFill>
                  <a:srgbClr val="FFC000"/>
                </a:solidFill>
                <a:latin typeface="+mj-lt"/>
                <a:ea typeface="ＭＳ Ｐゴシック" pitchFamily="-110" charset="-128"/>
                <a:cs typeface="Arial" charset="0"/>
              </a:rPr>
              <a:t>Trajectory Control</a:t>
            </a:r>
          </a:p>
        </p:txBody>
      </p:sp>
      <p:graphicFrame>
        <p:nvGraphicFramePr>
          <p:cNvPr id="64516" name="Object 2"/>
          <p:cNvGraphicFramePr>
            <a:graphicFrameLocks noChangeAspect="1"/>
          </p:cNvGraphicFramePr>
          <p:nvPr>
            <p:extLst>
              <p:ext uri="{D42A27DB-BD31-4B8C-83A1-F6EECF244321}">
                <p14:modId xmlns:p14="http://schemas.microsoft.com/office/powerpoint/2010/main" val="1266741785"/>
              </p:ext>
            </p:extLst>
          </p:nvPr>
        </p:nvGraphicFramePr>
        <p:xfrm>
          <a:off x="0" y="3187700"/>
          <a:ext cx="9144000" cy="2914650"/>
        </p:xfrm>
        <a:graphic>
          <a:graphicData uri="http://schemas.openxmlformats.org/presentationml/2006/ole">
            <mc:AlternateContent xmlns:mc="http://schemas.openxmlformats.org/markup-compatibility/2006">
              <mc:Choice xmlns:v="urn:schemas-microsoft-com:vml" Requires="v">
                <p:oleObj spid="_x0000_s5139" name="Visio" r:id="rId4" imgW="5984854" imgH="1428726" progId="Visio.Drawing.11">
                  <p:embed/>
                </p:oleObj>
              </mc:Choice>
              <mc:Fallback>
                <p:oleObj name="Visio" r:id="rId4" imgW="5984854" imgH="142872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87700"/>
                        <a:ext cx="9144000" cy="2914650"/>
                      </a:xfrm>
                      <a:prstGeom prst="rect">
                        <a:avLst/>
                      </a:prstGeom>
                      <a:noFill/>
                      <a:ln>
                        <a:noFill/>
                      </a:ln>
                    </p:spPr>
                  </p:pic>
                </p:oleObj>
              </mc:Fallback>
            </mc:AlternateContent>
          </a:graphicData>
        </a:graphic>
      </p:graphicFrame>
      <p:sp>
        <p:nvSpPr>
          <p:cNvPr id="10" name="TextBox 9"/>
          <p:cNvSpPr txBox="1">
            <a:spLocks noChangeArrowheads="1"/>
          </p:cNvSpPr>
          <p:nvPr/>
        </p:nvSpPr>
        <p:spPr bwMode="auto">
          <a:xfrm>
            <a:off x="333375" y="1705401"/>
            <a:ext cx="2555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2400" dirty="0">
                <a:solidFill>
                  <a:schemeClr val="bg1"/>
                </a:solidFill>
                <a:ea typeface="ＭＳ Ｐゴシック" pitchFamily="-110" charset="-128"/>
              </a:rPr>
              <a:t>Directional</a:t>
            </a:r>
          </a:p>
          <a:p>
            <a:pPr algn="ctr">
              <a:spcBef>
                <a:spcPct val="0"/>
              </a:spcBef>
              <a:buFontTx/>
              <a:buNone/>
            </a:pPr>
            <a:r>
              <a:rPr lang="en-US" altLang="en-US" sz="2400" dirty="0">
                <a:solidFill>
                  <a:schemeClr val="bg1"/>
                </a:solidFill>
                <a:ea typeface="ＭＳ Ｐゴシック" pitchFamily="-110" charset="-128"/>
              </a:rPr>
              <a:t>Driller</a:t>
            </a:r>
          </a:p>
        </p:txBody>
      </p:sp>
      <p:sp>
        <p:nvSpPr>
          <p:cNvPr id="11" name="TextBox 10"/>
          <p:cNvSpPr txBox="1">
            <a:spLocks noChangeArrowheads="1"/>
          </p:cNvSpPr>
          <p:nvPr/>
        </p:nvSpPr>
        <p:spPr bwMode="auto">
          <a:xfrm>
            <a:off x="3200400" y="1889551"/>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400">
                <a:solidFill>
                  <a:schemeClr val="bg1"/>
                </a:solidFill>
                <a:ea typeface="ＭＳ Ｐゴシック" pitchFamily="-110" charset="-128"/>
              </a:rPr>
              <a:t>Driller</a:t>
            </a:r>
          </a:p>
        </p:txBody>
      </p:sp>
      <p:sp>
        <p:nvSpPr>
          <p:cNvPr id="12" name="TextBox 11"/>
          <p:cNvSpPr txBox="1">
            <a:spLocks noChangeArrowheads="1"/>
          </p:cNvSpPr>
          <p:nvPr/>
        </p:nvSpPr>
        <p:spPr bwMode="auto">
          <a:xfrm>
            <a:off x="5168444" y="1705034"/>
            <a:ext cx="1210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400" dirty="0">
                <a:solidFill>
                  <a:schemeClr val="bg1"/>
                </a:solidFill>
                <a:ea typeface="ＭＳ Ｐゴシック" pitchFamily="-110" charset="-128"/>
              </a:rPr>
              <a:t>Servo </a:t>
            </a:r>
            <a:endParaRPr lang="en-US" altLang="en-US" sz="2400" dirty="0" smtClean="0">
              <a:solidFill>
                <a:schemeClr val="bg1"/>
              </a:solidFill>
              <a:ea typeface="ＭＳ Ｐゴシック" pitchFamily="-110" charset="-128"/>
            </a:endParaRPr>
          </a:p>
          <a:p>
            <a:pPr>
              <a:spcBef>
                <a:spcPct val="0"/>
              </a:spcBef>
              <a:buFontTx/>
              <a:buNone/>
            </a:pPr>
            <a:r>
              <a:rPr lang="en-US" altLang="en-US" sz="2400" dirty="0" smtClean="0">
                <a:solidFill>
                  <a:schemeClr val="bg1"/>
                </a:solidFill>
                <a:ea typeface="ＭＳ Ｐゴシック" pitchFamily="-110" charset="-128"/>
              </a:rPr>
              <a:t>System</a:t>
            </a:r>
            <a:endParaRPr lang="en-US" altLang="en-US" sz="2400" dirty="0">
              <a:solidFill>
                <a:schemeClr val="bg1"/>
              </a:solidFill>
              <a:ea typeface="ＭＳ Ｐゴシック" pitchFamily="-110" charset="-128"/>
            </a:endParaRPr>
          </a:p>
        </p:txBody>
      </p:sp>
      <p:cxnSp>
        <p:nvCxnSpPr>
          <p:cNvPr id="13" name="Straight Connector 12"/>
          <p:cNvCxnSpPr/>
          <p:nvPr/>
        </p:nvCxnSpPr>
        <p:spPr>
          <a:xfrm flipH="1">
            <a:off x="1611313" y="2520950"/>
            <a:ext cx="0" cy="882650"/>
          </a:xfrm>
          <a:prstGeom prst="line">
            <a:avLst/>
          </a:prstGeom>
        </p:spPr>
        <p:style>
          <a:lnRef idx="2">
            <a:schemeClr val="accent1"/>
          </a:lnRef>
          <a:fillRef idx="0">
            <a:schemeClr val="accent1"/>
          </a:fillRef>
          <a:effectRef idx="1">
            <a:schemeClr val="accent1"/>
          </a:effectRef>
          <a:fontRef idx="minor">
            <a:schemeClr val="tx1"/>
          </a:fontRef>
        </p:style>
      </p:cxnSp>
      <p:sp>
        <p:nvSpPr>
          <p:cNvPr id="64521" name="TextBox 13"/>
          <p:cNvSpPr txBox="1">
            <a:spLocks noChangeArrowheads="1"/>
          </p:cNvSpPr>
          <p:nvPr/>
        </p:nvSpPr>
        <p:spPr bwMode="auto">
          <a:xfrm>
            <a:off x="1884210" y="2571750"/>
            <a:ext cx="16401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2000" dirty="0">
                <a:solidFill>
                  <a:schemeClr val="bg1"/>
                </a:solidFill>
                <a:ea typeface="ＭＳ Ｐゴシック" pitchFamily="-110" charset="-128"/>
              </a:rPr>
              <a:t>Drilling State</a:t>
            </a:r>
          </a:p>
          <a:p>
            <a:pPr algn="ctr">
              <a:spcBef>
                <a:spcPct val="0"/>
              </a:spcBef>
              <a:buFontTx/>
              <a:buNone/>
            </a:pPr>
            <a:r>
              <a:rPr lang="en-US" altLang="en-US" sz="2000" dirty="0">
                <a:solidFill>
                  <a:schemeClr val="bg1"/>
                </a:solidFill>
                <a:ea typeface="ＭＳ Ｐゴシック" pitchFamily="-110" charset="-128"/>
              </a:rPr>
              <a:t>Needed</a:t>
            </a:r>
          </a:p>
        </p:txBody>
      </p:sp>
      <p:sp>
        <p:nvSpPr>
          <p:cNvPr id="64522" name="TextBox 14"/>
          <p:cNvSpPr txBox="1">
            <a:spLocks noChangeArrowheads="1"/>
          </p:cNvSpPr>
          <p:nvPr/>
        </p:nvSpPr>
        <p:spPr bwMode="auto">
          <a:xfrm>
            <a:off x="3770324" y="2571750"/>
            <a:ext cx="19081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2000" dirty="0">
                <a:solidFill>
                  <a:schemeClr val="bg1"/>
                </a:solidFill>
                <a:ea typeface="ＭＳ Ｐゴシック" pitchFamily="-110" charset="-128"/>
              </a:rPr>
              <a:t>Actuator Action</a:t>
            </a:r>
          </a:p>
          <a:p>
            <a:pPr algn="ctr">
              <a:spcBef>
                <a:spcPct val="0"/>
              </a:spcBef>
              <a:buFontTx/>
              <a:buNone/>
            </a:pPr>
            <a:r>
              <a:rPr lang="en-US" altLang="en-US" sz="2000" dirty="0">
                <a:solidFill>
                  <a:schemeClr val="bg1"/>
                </a:solidFill>
                <a:ea typeface="ＭＳ Ｐゴシック" pitchFamily="-110" charset="-128"/>
              </a:rPr>
              <a:t> Needed</a:t>
            </a:r>
          </a:p>
        </p:txBody>
      </p:sp>
      <p:sp>
        <p:nvSpPr>
          <p:cNvPr id="64523" name="TextBox 15"/>
          <p:cNvSpPr txBox="1">
            <a:spLocks noChangeArrowheads="1"/>
          </p:cNvSpPr>
          <p:nvPr/>
        </p:nvSpPr>
        <p:spPr bwMode="auto">
          <a:xfrm>
            <a:off x="6275280" y="2608332"/>
            <a:ext cx="11384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2000" dirty="0">
                <a:solidFill>
                  <a:schemeClr val="bg1"/>
                </a:solidFill>
                <a:ea typeface="ＭＳ Ｐゴシック" pitchFamily="-110" charset="-128"/>
              </a:rPr>
              <a:t>Actuator</a:t>
            </a:r>
          </a:p>
          <a:p>
            <a:pPr algn="ctr">
              <a:spcBef>
                <a:spcPct val="0"/>
              </a:spcBef>
              <a:buFontTx/>
              <a:buNone/>
            </a:pPr>
            <a:r>
              <a:rPr lang="en-US" altLang="en-US" sz="2000" dirty="0">
                <a:solidFill>
                  <a:schemeClr val="bg1"/>
                </a:solidFill>
                <a:ea typeface="ＭＳ Ｐゴシック" pitchFamily="-110" charset="-128"/>
              </a:rPr>
              <a:t>Action</a:t>
            </a:r>
          </a:p>
        </p:txBody>
      </p:sp>
      <p:cxnSp>
        <p:nvCxnSpPr>
          <p:cNvPr id="17" name="Straight Connector 16"/>
          <p:cNvCxnSpPr/>
          <p:nvPr/>
        </p:nvCxnSpPr>
        <p:spPr>
          <a:xfrm flipH="1">
            <a:off x="3671888" y="2520950"/>
            <a:ext cx="0" cy="8826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773738" y="2520950"/>
            <a:ext cx="0" cy="882650"/>
          </a:xfrm>
          <a:prstGeom prst="line">
            <a:avLst/>
          </a:prstGeom>
        </p:spPr>
        <p:style>
          <a:lnRef idx="2">
            <a:schemeClr val="accent1"/>
          </a:lnRef>
          <a:fillRef idx="0">
            <a:schemeClr val="accent1"/>
          </a:fillRef>
          <a:effectRef idx="1">
            <a:schemeClr val="accent1"/>
          </a:effectRef>
          <a:fontRef idx="minor">
            <a:schemeClr val="tx1"/>
          </a:fontRef>
        </p:style>
      </p:cxnSp>
      <p:pic>
        <p:nvPicPr>
          <p:cNvPr id="64526" name="Picture 2" descr="航迹轨迹类比"/>
          <p:cNvPicPr>
            <a:picLocks noChangeAspect="1" noChangeArrowheads="1"/>
          </p:cNvPicPr>
          <p:nvPr/>
        </p:nvPicPr>
        <p:blipFill>
          <a:blip r:embed="rId6">
            <a:extLst>
              <a:ext uri="{28A0092B-C50C-407E-A947-70E740481C1C}">
                <a14:useLocalDpi xmlns:a14="http://schemas.microsoft.com/office/drawing/2010/main" val="0"/>
              </a:ext>
            </a:extLst>
          </a:blip>
          <a:srcRect t="-1122" r="81650" b="12080"/>
          <a:stretch>
            <a:fillRect/>
          </a:stretch>
        </p:blipFill>
        <p:spPr bwMode="auto">
          <a:xfrm>
            <a:off x="7715698" y="1385153"/>
            <a:ext cx="795258" cy="16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947738" y="3638550"/>
            <a:ext cx="1414462" cy="1111250"/>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charset="0"/>
                <a:ea typeface="ＭＳ Ｐゴシック" pitchFamily="-110" charset="-128"/>
              </a:defRPr>
            </a:lvl1pPr>
            <a:lvl2pPr marL="742950" indent="-285750">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smtClean="0">
              <a:solidFill>
                <a:srgbClr val="000000"/>
              </a:solidFill>
              <a:latin typeface="Calibri" pitchFamily="-110" charset="0"/>
            </a:endParaRPr>
          </a:p>
        </p:txBody>
      </p:sp>
      <p:sp>
        <p:nvSpPr>
          <p:cNvPr id="21" name="Rectangle 20"/>
          <p:cNvSpPr/>
          <p:nvPr/>
        </p:nvSpPr>
        <p:spPr>
          <a:xfrm>
            <a:off x="3032125" y="3621088"/>
            <a:ext cx="1387475" cy="1108075"/>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charset="0"/>
                <a:ea typeface="ＭＳ Ｐゴシック" pitchFamily="-110" charset="-128"/>
              </a:defRPr>
            </a:lvl1pPr>
            <a:lvl2pPr marL="742950" indent="-285750">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smtClean="0">
              <a:solidFill>
                <a:srgbClr val="000000"/>
              </a:solidFill>
              <a:latin typeface="Calibri" pitchFamily="-110" charset="0"/>
            </a:endParaRPr>
          </a:p>
        </p:txBody>
      </p:sp>
      <p:sp>
        <p:nvSpPr>
          <p:cNvPr id="22" name="Rectangle 21"/>
          <p:cNvSpPr/>
          <p:nvPr/>
        </p:nvSpPr>
        <p:spPr>
          <a:xfrm>
            <a:off x="5067300" y="3611563"/>
            <a:ext cx="1414463" cy="1106487"/>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charset="0"/>
                <a:ea typeface="ＭＳ Ｐゴシック" pitchFamily="-110" charset="-128"/>
              </a:defRPr>
            </a:lvl1pPr>
            <a:lvl2pPr marL="742950" indent="-285750">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smtClean="0">
              <a:solidFill>
                <a:srgbClr val="000000"/>
              </a:solidFill>
              <a:latin typeface="Calibri" pitchFamily="-110" charset="0"/>
            </a:endParaRPr>
          </a:p>
        </p:txBody>
      </p:sp>
      <p:sp>
        <p:nvSpPr>
          <p:cNvPr id="23" name="Rectangle 22"/>
          <p:cNvSpPr/>
          <p:nvPr/>
        </p:nvSpPr>
        <p:spPr>
          <a:xfrm>
            <a:off x="7215188" y="3643313"/>
            <a:ext cx="1031875" cy="1106487"/>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Arial" charset="0"/>
                <a:ea typeface="ＭＳ Ｐゴシック" pitchFamily="-110" charset="-128"/>
              </a:defRPr>
            </a:lvl1pPr>
            <a:lvl2pPr marL="742950" indent="-285750">
              <a:defRPr>
                <a:solidFill>
                  <a:schemeClr val="tx1"/>
                </a:solidFill>
                <a:latin typeface="Arial" charset="0"/>
                <a:ea typeface="ＭＳ Ｐゴシック" pitchFamily="-110" charset="-128"/>
              </a:defRPr>
            </a:lvl2pPr>
            <a:lvl3pPr marL="1143000" indent="-228600">
              <a:defRPr>
                <a:solidFill>
                  <a:schemeClr val="tx1"/>
                </a:solidFill>
                <a:latin typeface="Arial" charset="0"/>
                <a:ea typeface="ＭＳ Ｐゴシック" pitchFamily="-110" charset="-128"/>
              </a:defRPr>
            </a:lvl3pPr>
            <a:lvl4pPr marL="1600200" indent="-228600">
              <a:defRPr>
                <a:solidFill>
                  <a:schemeClr val="tx1"/>
                </a:solidFill>
                <a:latin typeface="Arial" charset="0"/>
                <a:ea typeface="ＭＳ Ｐゴシック" pitchFamily="-110" charset="-128"/>
              </a:defRPr>
            </a:lvl4pPr>
            <a:lvl5pPr marL="2057400" indent="-228600">
              <a:defRPr>
                <a:solidFill>
                  <a:schemeClr val="tx1"/>
                </a:solidFill>
                <a:latin typeface="Arial" charset="0"/>
                <a:ea typeface="ＭＳ Ｐゴシック" pitchFamily="-11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0" charset="-128"/>
              </a:defRPr>
            </a:lvl9pPr>
          </a:lstStyle>
          <a:p>
            <a:pPr algn="ctr">
              <a:defRPr/>
            </a:pPr>
            <a:endParaRPr lang="en-US" altLang="en-US" smtClean="0">
              <a:solidFill>
                <a:srgbClr val="000000"/>
              </a:solidFill>
              <a:latin typeface="Calibri" pitchFamily="-110" charset="0"/>
            </a:endParaRPr>
          </a:p>
        </p:txBody>
      </p:sp>
      <p:sp>
        <p:nvSpPr>
          <p:cNvPr id="24" name="Subtitle 2"/>
          <p:cNvSpPr txBox="1">
            <a:spLocks/>
          </p:cNvSpPr>
          <p:nvPr/>
        </p:nvSpPr>
        <p:spPr bwMode="auto">
          <a:xfrm>
            <a:off x="228601" y="6172200"/>
            <a:ext cx="667336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charset="0"/>
                <a:ea typeface="ヒラギノ角ゴ Pro W3" pitchFamily="8" charset="-128"/>
              </a:defRPr>
            </a:lvl1pPr>
            <a:lvl2pPr marL="742950" indent="-285750" defTabSz="457200">
              <a:spcBef>
                <a:spcPct val="20000"/>
              </a:spcBef>
              <a:buChar char="–"/>
              <a:defRPr sz="2800">
                <a:solidFill>
                  <a:schemeClr val="tx1"/>
                </a:solidFill>
                <a:latin typeface="Arial" charset="0"/>
                <a:ea typeface="ヒラギノ角ゴ Pro W3" pitchFamily="8" charset="-128"/>
              </a:defRPr>
            </a:lvl2pPr>
            <a:lvl3pPr marL="1143000" indent="-228600" defTabSz="457200">
              <a:spcBef>
                <a:spcPct val="20000"/>
              </a:spcBef>
              <a:buChar char="•"/>
              <a:defRPr sz="2400">
                <a:solidFill>
                  <a:schemeClr val="tx1"/>
                </a:solidFill>
                <a:latin typeface="Arial" charset="0"/>
                <a:ea typeface="ヒラギノ角ゴ Pro W3" pitchFamily="8" charset="-128"/>
              </a:defRPr>
            </a:lvl3pPr>
            <a:lvl4pPr marL="1600200" indent="-228600" defTabSz="457200">
              <a:spcBef>
                <a:spcPct val="20000"/>
              </a:spcBef>
              <a:buChar char="–"/>
              <a:defRPr sz="2000">
                <a:solidFill>
                  <a:schemeClr val="tx1"/>
                </a:solidFill>
                <a:latin typeface="Arial" charset="0"/>
                <a:ea typeface="ヒラギノ角ゴ Pro W3" pitchFamily="8" charset="-128"/>
              </a:defRPr>
            </a:lvl4pPr>
            <a:lvl5pPr marL="2057400" indent="-228600" defTabSz="457200">
              <a:spcBef>
                <a:spcPct val="20000"/>
              </a:spcBef>
              <a:buChar char="»"/>
              <a:defRPr sz="2000">
                <a:solidFill>
                  <a:schemeClr val="tx1"/>
                </a:solidFill>
                <a:latin typeface="Arial" charset="0"/>
                <a:ea typeface="ヒラギノ角ゴ Pro W3" pitchFamily="8"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eaLnBrk="1" hangingPunct="1">
              <a:buFontTx/>
              <a:buNone/>
            </a:pPr>
            <a:r>
              <a:rPr lang="en-US" altLang="en-US" sz="1600" dirty="0">
                <a:solidFill>
                  <a:schemeClr val="bg1"/>
                </a:solidFill>
                <a:ea typeface="ＭＳ Ｐゴシック" pitchFamily="-110" charset="-128"/>
                <a:cs typeface="Arial" charset="0"/>
              </a:rPr>
              <a:t>Source: SPE-173396 • Automated Slide Drilling System and Multi-Body Dynamics Aided Slide Drilling Simulation • Ningyu Wang</a:t>
            </a:r>
          </a:p>
        </p:txBody>
      </p:sp>
      <p:sp>
        <p:nvSpPr>
          <p:cNvPr id="19" name="Oval 18"/>
          <p:cNvSpPr/>
          <p:nvPr/>
        </p:nvSpPr>
        <p:spPr>
          <a:xfrm>
            <a:off x="96715" y="138721"/>
            <a:ext cx="648800" cy="659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75000"/>
                  </a:schemeClr>
                </a:solidFill>
              </a:rPr>
              <a:t>1</a:t>
            </a:r>
            <a:endParaRPr lang="en-US" sz="2800" dirty="0">
              <a:solidFill>
                <a:schemeClr val="bg2">
                  <a:lumMod val="75000"/>
                </a:schemeClr>
              </a:solidFill>
            </a:endParaRPr>
          </a:p>
        </p:txBody>
      </p:sp>
    </p:spTree>
    <p:extLst>
      <p:ext uri="{BB962C8B-B14F-4D97-AF65-F5344CB8AC3E}">
        <p14:creationId xmlns:p14="http://schemas.microsoft.com/office/powerpoint/2010/main" val="34332952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0" grpId="0" animBg="1"/>
      <p:bldP spid="21" grpId="0" animBg="1"/>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152400"/>
            <a:ext cx="7470531" cy="1143000"/>
          </a:xfrm>
        </p:spPr>
        <p:txBody>
          <a:bodyPr/>
          <a:lstStyle/>
          <a:p>
            <a:r>
              <a:rPr lang="en-US" altLang="en-US" dirty="0" smtClean="0">
                <a:solidFill>
                  <a:srgbClr val="FFC000"/>
                </a:solidFill>
              </a:rPr>
              <a:t>Drilling Control System</a:t>
            </a:r>
          </a:p>
        </p:txBody>
      </p:sp>
      <p:sp>
        <p:nvSpPr>
          <p:cNvPr id="4505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BD0D208B-7576-4483-A1BB-84FE31CE7334}" type="slidenum">
              <a:rPr lang="en-US" altLang="en-US" sz="1400" smtClean="0">
                <a:solidFill>
                  <a:schemeClr val="bg1"/>
                </a:solidFill>
              </a:rPr>
              <a:pPr>
                <a:spcBef>
                  <a:spcPct val="0"/>
                </a:spcBef>
                <a:buFontTx/>
                <a:buNone/>
              </a:pPr>
              <a:t>29</a:t>
            </a:fld>
            <a:endParaRPr lang="en-US" altLang="en-US" sz="1400" smtClean="0">
              <a:solidFill>
                <a:schemeClr val="bg1"/>
              </a:solidFill>
            </a:endParaRPr>
          </a:p>
        </p:txBody>
      </p:sp>
      <p:sp>
        <p:nvSpPr>
          <p:cNvPr id="4506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endParaRPr lang="en-US" altLang="en-US" sz="2400"/>
          </a:p>
        </p:txBody>
      </p:sp>
      <p:graphicFrame>
        <p:nvGraphicFramePr>
          <p:cNvPr id="45061" name="Object 4"/>
          <p:cNvGraphicFramePr>
            <a:graphicFrameLocks noChangeAspect="1"/>
          </p:cNvGraphicFramePr>
          <p:nvPr>
            <p:extLst>
              <p:ext uri="{D42A27DB-BD31-4B8C-83A1-F6EECF244321}">
                <p14:modId xmlns:p14="http://schemas.microsoft.com/office/powerpoint/2010/main" val="1209935443"/>
              </p:ext>
            </p:extLst>
          </p:nvPr>
        </p:nvGraphicFramePr>
        <p:xfrm>
          <a:off x="457200" y="1872762"/>
          <a:ext cx="8277225" cy="4038600"/>
        </p:xfrm>
        <a:graphic>
          <a:graphicData uri="http://schemas.openxmlformats.org/presentationml/2006/ole">
            <mc:AlternateContent xmlns:mc="http://schemas.openxmlformats.org/markup-compatibility/2006">
              <mc:Choice xmlns:v="urn:schemas-microsoft-com:vml" Requires="v">
                <p:oleObj spid="_x0000_s2067" name="Picture" r:id="rId3" imgW="8534400" imgH="4172712" progId="Word.Picture.8">
                  <p:embed/>
                </p:oleObj>
              </mc:Choice>
              <mc:Fallback>
                <p:oleObj name="Picture" r:id="rId3" imgW="8534400" imgH="417271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72762"/>
                        <a:ext cx="8277225" cy="4038600"/>
                      </a:xfrm>
                      <a:prstGeom prst="rect">
                        <a:avLst/>
                      </a:prstGeom>
                      <a:solidFill>
                        <a:schemeClr val="tx1"/>
                      </a:solidFill>
                      <a:ln>
                        <a:noFill/>
                      </a:ln>
                    </p:spPr>
                  </p:pic>
                </p:oleObj>
              </mc:Fallback>
            </mc:AlternateContent>
          </a:graphicData>
        </a:graphic>
      </p:graphicFrame>
      <p:sp>
        <p:nvSpPr>
          <p:cNvPr id="45062" name="TextBox 5"/>
          <p:cNvSpPr txBox="1">
            <a:spLocks noChangeArrowheads="1"/>
          </p:cNvSpPr>
          <p:nvPr/>
        </p:nvSpPr>
        <p:spPr bwMode="auto">
          <a:xfrm>
            <a:off x="152400" y="6400800"/>
            <a:ext cx="861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solidFill>
                  <a:schemeClr val="bg1"/>
                </a:solidFill>
              </a:rPr>
              <a:t>Source: Dashevskiy etal, 2003, AADE-03-NTCE-10</a:t>
            </a:r>
          </a:p>
        </p:txBody>
      </p:sp>
      <p:sp>
        <p:nvSpPr>
          <p:cNvPr id="7" name="Oval 6"/>
          <p:cNvSpPr/>
          <p:nvPr/>
        </p:nvSpPr>
        <p:spPr>
          <a:xfrm>
            <a:off x="96715" y="138721"/>
            <a:ext cx="648800" cy="659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75000"/>
                  </a:schemeClr>
                </a:solidFill>
              </a:rPr>
              <a:t>2</a:t>
            </a:r>
            <a:endParaRPr lang="en-US" sz="2800" dirty="0">
              <a:solidFill>
                <a:schemeClr val="bg2">
                  <a:lumMod val="75000"/>
                </a:schemeClr>
              </a:solidFill>
            </a:endParaRPr>
          </a:p>
        </p:txBody>
      </p:sp>
    </p:spTree>
    <p:extLst>
      <p:ext uri="{BB962C8B-B14F-4D97-AF65-F5344CB8AC3E}">
        <p14:creationId xmlns:p14="http://schemas.microsoft.com/office/powerpoint/2010/main" val="2097845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solidFill>
                  <a:srgbClr val="FFC000"/>
                </a:solidFill>
              </a:rPr>
              <a:t>Presentation Outline</a:t>
            </a:r>
          </a:p>
        </p:txBody>
      </p:sp>
      <p:sp>
        <p:nvSpPr>
          <p:cNvPr id="21507" name="Content Placeholder 2"/>
          <p:cNvSpPr>
            <a:spLocks noGrp="1"/>
          </p:cNvSpPr>
          <p:nvPr>
            <p:ph idx="1"/>
          </p:nvPr>
        </p:nvSpPr>
        <p:spPr>
          <a:xfrm>
            <a:off x="228600" y="1981200"/>
            <a:ext cx="8763000" cy="4114800"/>
          </a:xfrm>
        </p:spPr>
        <p:txBody>
          <a:bodyPr/>
          <a:lstStyle/>
          <a:p>
            <a:r>
              <a:rPr lang="en-US" altLang="en-US" smtClean="0">
                <a:solidFill>
                  <a:schemeClr val="bg1"/>
                </a:solidFill>
              </a:rPr>
              <a:t>Definitions and background</a:t>
            </a:r>
          </a:p>
          <a:p>
            <a:r>
              <a:rPr lang="en-US" altLang="en-US" smtClean="0">
                <a:solidFill>
                  <a:schemeClr val="bg1"/>
                </a:solidFill>
              </a:rPr>
              <a:t>The drivers for automation</a:t>
            </a:r>
          </a:p>
          <a:p>
            <a:r>
              <a:rPr lang="en-US" altLang="en-US" smtClean="0">
                <a:solidFill>
                  <a:schemeClr val="bg1"/>
                </a:solidFill>
              </a:rPr>
              <a:t>Technical and Business Challenges</a:t>
            </a:r>
          </a:p>
          <a:p>
            <a:r>
              <a:rPr lang="en-US" altLang="en-US" smtClean="0">
                <a:solidFill>
                  <a:schemeClr val="bg1"/>
                </a:solidFill>
              </a:rPr>
              <a:t>SPE Drilling Systems Automation TS</a:t>
            </a:r>
          </a:p>
          <a:p>
            <a:r>
              <a:rPr lang="en-US" altLang="en-US" smtClean="0">
                <a:solidFill>
                  <a:schemeClr val="bg1"/>
                </a:solidFill>
              </a:rPr>
              <a:t>A brief look into automation systems</a:t>
            </a:r>
          </a:p>
          <a:p>
            <a:r>
              <a:rPr lang="en-US" altLang="en-US" smtClean="0">
                <a:solidFill>
                  <a:schemeClr val="bg1"/>
                </a:solidFill>
              </a:rPr>
              <a:t>Conclusions</a:t>
            </a:r>
          </a:p>
          <a:p>
            <a:r>
              <a:rPr lang="en-US" altLang="en-US" smtClean="0">
                <a:solidFill>
                  <a:schemeClr val="bg1"/>
                </a:solidFill>
              </a:rPr>
              <a:t>Q&amp;A</a:t>
            </a:r>
          </a:p>
          <a:p>
            <a:endParaRPr lang="en-US" altLang="en-US" smtClean="0">
              <a:solidFill>
                <a:srgbClr val="FFC000"/>
              </a:solidFill>
            </a:endParaRPr>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C2D0F0F0-990E-4DA2-8A29-45C1C0C1C76A}" type="slidenum">
              <a:rPr lang="en-US" altLang="en-US" sz="1400" smtClean="0">
                <a:solidFill>
                  <a:schemeClr val="bg1"/>
                </a:solidFill>
              </a:rPr>
              <a:pPr>
                <a:spcBef>
                  <a:spcPct val="0"/>
                </a:spcBef>
                <a:buFontTx/>
                <a:buNone/>
              </a:pPr>
              <a:t>3</a:t>
            </a:fld>
            <a:endParaRPr lang="en-US" altLang="en-US" sz="1400" smtClean="0">
              <a:solidFill>
                <a:schemeClr val="bg1"/>
              </a:solidFill>
            </a:endParaRPr>
          </a:p>
        </p:txBody>
      </p:sp>
    </p:spTree>
    <p:extLst>
      <p:ext uri="{BB962C8B-B14F-4D97-AF65-F5344CB8AC3E}">
        <p14:creationId xmlns:p14="http://schemas.microsoft.com/office/powerpoint/2010/main" val="976069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42900" y="228600"/>
            <a:ext cx="7236069" cy="1143000"/>
          </a:xfrm>
        </p:spPr>
        <p:txBody>
          <a:bodyPr/>
          <a:lstStyle/>
          <a:p>
            <a:r>
              <a:rPr lang="en-US" altLang="en-US" dirty="0" smtClean="0">
                <a:solidFill>
                  <a:srgbClr val="FFC000"/>
                </a:solidFill>
              </a:rPr>
              <a:t>Drilling Control System</a:t>
            </a:r>
          </a:p>
        </p:txBody>
      </p:sp>
      <p:sp>
        <p:nvSpPr>
          <p:cNvPr id="4608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2354F164-8BB2-4FD9-BE10-EB5ECC2C1452}" type="slidenum">
              <a:rPr lang="en-US" altLang="en-US" sz="1400" smtClean="0">
                <a:solidFill>
                  <a:schemeClr val="bg1"/>
                </a:solidFill>
              </a:rPr>
              <a:pPr>
                <a:spcBef>
                  <a:spcPct val="0"/>
                </a:spcBef>
                <a:buFontTx/>
                <a:buNone/>
              </a:pPr>
              <a:t>30</a:t>
            </a:fld>
            <a:endParaRPr lang="en-US" altLang="en-US" sz="1400" smtClean="0">
              <a:solidFill>
                <a:schemeClr val="bg1"/>
              </a:solidFill>
            </a:endParaRPr>
          </a:p>
        </p:txBody>
      </p:sp>
      <p:sp>
        <p:nvSpPr>
          <p:cNvPr id="460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endParaRPr lang="en-US" altLang="en-US" sz="2400"/>
          </a:p>
        </p:txBody>
      </p:sp>
      <p:graphicFrame>
        <p:nvGraphicFramePr>
          <p:cNvPr id="46085" name="Object 4"/>
          <p:cNvGraphicFramePr>
            <a:graphicFrameLocks noChangeAspect="1"/>
          </p:cNvGraphicFramePr>
          <p:nvPr/>
        </p:nvGraphicFramePr>
        <p:xfrm>
          <a:off x="134938" y="1600200"/>
          <a:ext cx="8932862" cy="3733800"/>
        </p:xfrm>
        <a:graphic>
          <a:graphicData uri="http://schemas.openxmlformats.org/presentationml/2006/ole">
            <mc:AlternateContent xmlns:mc="http://schemas.openxmlformats.org/markup-compatibility/2006">
              <mc:Choice xmlns:v="urn:schemas-microsoft-com:vml" Requires="v">
                <p:oleObj spid="_x0000_s3091" name="Picture" r:id="rId3" imgW="6562344" imgH="2743200" progId="Word.Picture.8">
                  <p:embed/>
                </p:oleObj>
              </mc:Choice>
              <mc:Fallback>
                <p:oleObj name="Picture" r:id="rId3" imgW="6562344" imgH="27432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1600200"/>
                        <a:ext cx="893286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6" name="TextBox 5"/>
          <p:cNvSpPr txBox="1">
            <a:spLocks noChangeArrowheads="1"/>
          </p:cNvSpPr>
          <p:nvPr/>
        </p:nvSpPr>
        <p:spPr bwMode="auto">
          <a:xfrm>
            <a:off x="228600" y="6400800"/>
            <a:ext cx="861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solidFill>
                  <a:schemeClr val="bg1"/>
                </a:solidFill>
              </a:rPr>
              <a:t>Source: Dashevskiy etal, 2003, AADE-03-NTCE-10</a:t>
            </a:r>
          </a:p>
        </p:txBody>
      </p:sp>
      <p:sp>
        <p:nvSpPr>
          <p:cNvPr id="2" name="TextBox 1"/>
          <p:cNvSpPr txBox="1"/>
          <p:nvPr/>
        </p:nvSpPr>
        <p:spPr>
          <a:xfrm>
            <a:off x="838200" y="5716588"/>
            <a:ext cx="2457789" cy="461665"/>
          </a:xfrm>
          <a:prstGeom prst="rect">
            <a:avLst/>
          </a:prstGeom>
          <a:noFill/>
          <a:ln>
            <a:solidFill>
              <a:schemeClr val="bg1"/>
            </a:solidFill>
          </a:ln>
        </p:spPr>
        <p:txBody>
          <a:bodyPr wrap="none">
            <a:spAutoFit/>
          </a:bodyPr>
          <a:lstStyle/>
          <a:p>
            <a:pPr>
              <a:defRPr/>
            </a:pPr>
            <a:r>
              <a:rPr lang="en-US" sz="2400" dirty="0">
                <a:solidFill>
                  <a:schemeClr val="bg1"/>
                </a:solidFill>
              </a:rPr>
              <a:t>End of training set</a:t>
            </a:r>
          </a:p>
        </p:txBody>
      </p:sp>
      <p:cxnSp>
        <p:nvCxnSpPr>
          <p:cNvPr id="4" name="Straight Arrow Connector 3"/>
          <p:cNvCxnSpPr/>
          <p:nvPr/>
        </p:nvCxnSpPr>
        <p:spPr bwMode="auto">
          <a:xfrm flipH="1" flipV="1">
            <a:off x="990600" y="4495800"/>
            <a:ext cx="1181100" cy="120491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9" name="Oval 8"/>
          <p:cNvSpPr/>
          <p:nvPr/>
        </p:nvSpPr>
        <p:spPr>
          <a:xfrm>
            <a:off x="96715" y="138721"/>
            <a:ext cx="648800" cy="659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75000"/>
                  </a:schemeClr>
                </a:solidFill>
              </a:rPr>
              <a:t>2</a:t>
            </a:r>
            <a:endParaRPr lang="en-US" sz="2800" dirty="0">
              <a:solidFill>
                <a:schemeClr val="bg2">
                  <a:lumMod val="75000"/>
                </a:schemeClr>
              </a:solidFill>
            </a:endParaRPr>
          </a:p>
        </p:txBody>
      </p:sp>
    </p:spTree>
    <p:extLst>
      <p:ext uri="{BB962C8B-B14F-4D97-AF65-F5344CB8AC3E}">
        <p14:creationId xmlns:p14="http://schemas.microsoft.com/office/powerpoint/2010/main" val="1470232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5"/>
          <p:cNvSpPr>
            <a:spLocks noGrp="1"/>
          </p:cNvSpPr>
          <p:nvPr>
            <p:ph idx="1"/>
          </p:nvPr>
        </p:nvSpPr>
        <p:spPr>
          <a:xfrm>
            <a:off x="0" y="6324600"/>
            <a:ext cx="5746750" cy="533400"/>
          </a:xfrm>
        </p:spPr>
        <p:txBody>
          <a:bodyPr/>
          <a:lstStyle/>
          <a:p>
            <a:pPr marL="0" indent="0">
              <a:buFontTx/>
              <a:buNone/>
            </a:pPr>
            <a:r>
              <a:rPr lang="en-US" altLang="en-US" sz="1800" smtClean="0">
                <a:solidFill>
                  <a:schemeClr val="bg1"/>
                </a:solidFill>
              </a:rPr>
              <a:t>Source: Chmela et al, 2014, SPE 168018</a:t>
            </a:r>
          </a:p>
        </p:txBody>
      </p:sp>
      <p:sp>
        <p:nvSpPr>
          <p:cNvPr id="471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DBE22A0E-FCEB-4415-A713-D610232B4EEE}" type="slidenum">
              <a:rPr lang="fr-CA" altLang="en-US" sz="1400" smtClean="0">
                <a:solidFill>
                  <a:schemeClr val="bg1"/>
                </a:solidFill>
                <a:ea typeface="ＭＳ Ｐゴシック" pitchFamily="-110" charset="-128"/>
              </a:rPr>
              <a:pPr>
                <a:spcBef>
                  <a:spcPct val="0"/>
                </a:spcBef>
                <a:buFontTx/>
                <a:buNone/>
              </a:pPr>
              <a:t>31</a:t>
            </a:fld>
            <a:endParaRPr lang="fr-CA" altLang="en-US" sz="1400" smtClean="0">
              <a:solidFill>
                <a:schemeClr val="bg1"/>
              </a:solidFill>
              <a:ea typeface="ＭＳ Ｐゴシック" pitchFamily="-110" charset="-128"/>
            </a:endParaRPr>
          </a:p>
        </p:txBody>
      </p:sp>
      <p:grpSp>
        <p:nvGrpSpPr>
          <p:cNvPr id="47108" name="Group 6"/>
          <p:cNvGrpSpPr>
            <a:grpSpLocks/>
          </p:cNvGrpSpPr>
          <p:nvPr/>
        </p:nvGrpSpPr>
        <p:grpSpPr bwMode="auto">
          <a:xfrm>
            <a:off x="1016000" y="2731464"/>
            <a:ext cx="7061200" cy="3276600"/>
            <a:chOff x="457200" y="1371600"/>
            <a:chExt cx="6400800" cy="2754523"/>
          </a:xfrm>
        </p:grpSpPr>
        <p:pic>
          <p:nvPicPr>
            <p:cNvPr id="43015" name="Picture 3"/>
            <p:cNvPicPr>
              <a:picLocks noChangeAspect="1" noChangeArrowheads="1"/>
            </p:cNvPicPr>
            <p:nvPr/>
          </p:nvPicPr>
          <p:blipFill>
            <a:blip r:embed="rId2"/>
            <a:srcRect l="51556" t="50000" r="13443" b="22458"/>
            <a:stretch>
              <a:fillRect/>
            </a:stretch>
          </p:blipFill>
          <p:spPr bwMode="auto">
            <a:xfrm>
              <a:off x="457200" y="1371600"/>
              <a:ext cx="6400800" cy="27545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438743" y="3353416"/>
              <a:ext cx="1600200" cy="772707"/>
            </a:xfrm>
            <a:prstGeom prst="rect">
              <a:avLst/>
            </a:prstGeom>
            <a:solidFill>
              <a:schemeClr val="bg2">
                <a:lumMod val="50000"/>
              </a:schemeClr>
            </a:solidFill>
            <a:ln>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800" dirty="0"/>
                <a:t>Model more accurate over time</a:t>
              </a:r>
            </a:p>
          </p:txBody>
        </p:sp>
        <p:sp>
          <p:nvSpPr>
            <p:cNvPr id="10" name="Rectangle 9"/>
            <p:cNvSpPr/>
            <p:nvPr/>
          </p:nvSpPr>
          <p:spPr>
            <a:xfrm>
              <a:off x="4682188" y="1523739"/>
              <a:ext cx="1447663" cy="1371923"/>
            </a:xfrm>
            <a:prstGeom prst="rect">
              <a:avLst/>
            </a:prstGeom>
            <a:solidFill>
              <a:schemeClr val="bg2">
                <a:lumMod val="50000"/>
              </a:schemeClr>
            </a:solidFill>
            <a:ln>
              <a:solidFill>
                <a:schemeClr val="bg2">
                  <a:lumMod val="50000"/>
                </a:schemeClr>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800" dirty="0"/>
                <a:t>Model data and sensor data deviate indicating a problem</a:t>
              </a:r>
            </a:p>
          </p:txBody>
        </p:sp>
        <p:sp>
          <p:nvSpPr>
            <p:cNvPr id="11" name="Rectangle 10"/>
            <p:cNvSpPr/>
            <p:nvPr/>
          </p:nvSpPr>
          <p:spPr>
            <a:xfrm>
              <a:off x="1067348" y="2057562"/>
              <a:ext cx="1523932" cy="1521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1219885" y="2379190"/>
              <a:ext cx="2132641" cy="288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Title 1"/>
          <p:cNvSpPr txBox="1">
            <a:spLocks/>
          </p:cNvSpPr>
          <p:nvPr/>
        </p:nvSpPr>
        <p:spPr>
          <a:xfrm>
            <a:off x="376238" y="274638"/>
            <a:ext cx="7176354" cy="5905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a:defRPr/>
            </a:pPr>
            <a:r>
              <a:rPr lang="en-US" kern="0" dirty="0" smtClean="0">
                <a:solidFill>
                  <a:srgbClr val="FFC000"/>
                </a:solidFill>
              </a:rPr>
              <a:t>Modeling for DSA</a:t>
            </a:r>
            <a:endParaRPr lang="de-DE" kern="0" dirty="0">
              <a:solidFill>
                <a:srgbClr val="FFC000"/>
              </a:solidFill>
            </a:endParaRPr>
          </a:p>
        </p:txBody>
      </p:sp>
      <p:sp>
        <p:nvSpPr>
          <p:cNvPr id="15" name="Content Placeholder 5"/>
          <p:cNvSpPr txBox="1">
            <a:spLocks/>
          </p:cNvSpPr>
          <p:nvPr/>
        </p:nvSpPr>
        <p:spPr bwMode="auto">
          <a:xfrm>
            <a:off x="385763" y="1623632"/>
            <a:ext cx="81295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US" sz="2800" kern="0" dirty="0" smtClean="0">
                <a:solidFill>
                  <a:schemeClr val="bg1"/>
                </a:solidFill>
              </a:rPr>
              <a:t>Use of mechanical, hydraulic and thermal models, in real-time, to derive “virtual sensor data”</a:t>
            </a:r>
            <a:endParaRPr lang="en-US" sz="2800" kern="0" dirty="0">
              <a:solidFill>
                <a:schemeClr val="bg1"/>
              </a:solidFill>
            </a:endParaRPr>
          </a:p>
        </p:txBody>
      </p:sp>
      <p:sp>
        <p:nvSpPr>
          <p:cNvPr id="13" name="Oval 12"/>
          <p:cNvSpPr/>
          <p:nvPr/>
        </p:nvSpPr>
        <p:spPr>
          <a:xfrm>
            <a:off x="96715" y="138721"/>
            <a:ext cx="648800" cy="659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75000"/>
                  </a:schemeClr>
                </a:solidFill>
              </a:rPr>
              <a:t>3</a:t>
            </a:r>
            <a:endParaRPr lang="en-US" sz="2800" dirty="0">
              <a:solidFill>
                <a:schemeClr val="bg2">
                  <a:lumMod val="75000"/>
                </a:schemeClr>
              </a:solidFill>
            </a:endParaRPr>
          </a:p>
        </p:txBody>
      </p:sp>
    </p:spTree>
    <p:extLst>
      <p:ext uri="{BB962C8B-B14F-4D97-AF65-F5344CB8AC3E}">
        <p14:creationId xmlns:p14="http://schemas.microsoft.com/office/powerpoint/2010/main" val="1836819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152400"/>
            <a:ext cx="7118838" cy="1143000"/>
          </a:xfrm>
        </p:spPr>
        <p:txBody>
          <a:bodyPr/>
          <a:lstStyle/>
          <a:p>
            <a:r>
              <a:rPr lang="en-US" altLang="en-US" dirty="0" smtClean="0">
                <a:solidFill>
                  <a:srgbClr val="FFC000"/>
                </a:solidFill>
              </a:rPr>
              <a:t>Modeling for DSA</a:t>
            </a:r>
            <a:endParaRPr lang="de-DE" altLang="en-US" dirty="0" smtClean="0">
              <a:solidFill>
                <a:srgbClr val="FFC000"/>
              </a:solidFill>
            </a:endParaRPr>
          </a:p>
        </p:txBody>
      </p:sp>
      <p:sp>
        <p:nvSpPr>
          <p:cNvPr id="48131" name="Content Placeholder 2"/>
          <p:cNvSpPr>
            <a:spLocks noGrp="1"/>
          </p:cNvSpPr>
          <p:nvPr>
            <p:ph idx="1"/>
          </p:nvPr>
        </p:nvSpPr>
        <p:spPr>
          <a:xfrm>
            <a:off x="90854" y="1638300"/>
            <a:ext cx="4495800" cy="4464050"/>
          </a:xfrm>
        </p:spPr>
        <p:txBody>
          <a:bodyPr/>
          <a:lstStyle/>
          <a:p>
            <a:r>
              <a:rPr lang="en-US" altLang="en-US" sz="2800" dirty="0" smtClean="0">
                <a:solidFill>
                  <a:schemeClr val="bg1"/>
                </a:solidFill>
              </a:rPr>
              <a:t>Example, models predict safe “pull-window” during tripping</a:t>
            </a:r>
          </a:p>
          <a:p>
            <a:r>
              <a:rPr lang="en-US" altLang="en-US" sz="2800" dirty="0" smtClean="0">
                <a:solidFill>
                  <a:schemeClr val="bg1"/>
                </a:solidFill>
              </a:rPr>
              <a:t>Set-points and operational constraints for safe, efficient operations</a:t>
            </a:r>
          </a:p>
          <a:p>
            <a:r>
              <a:rPr lang="en-US" altLang="en-US" sz="2800" dirty="0" smtClean="0">
                <a:solidFill>
                  <a:schemeClr val="bg1"/>
                </a:solidFill>
              </a:rPr>
              <a:t>Staged introduction: monitoring, shadow system, then control</a:t>
            </a: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69E9A15C-AF4E-423F-A345-EEC343F2CFB4}" type="slidenum">
              <a:rPr lang="en-US" altLang="en-US" sz="1400" smtClean="0">
                <a:solidFill>
                  <a:schemeClr val="bg1"/>
                </a:solidFill>
              </a:rPr>
              <a:pPr>
                <a:spcBef>
                  <a:spcPct val="0"/>
                </a:spcBef>
                <a:buFontTx/>
                <a:buNone/>
              </a:pPr>
              <a:t>32</a:t>
            </a:fld>
            <a:endParaRPr lang="en-US" altLang="en-US" sz="1400" smtClean="0">
              <a:solidFill>
                <a:schemeClr val="bg1"/>
              </a:solidFill>
            </a:endParaRPr>
          </a:p>
        </p:txBody>
      </p:sp>
      <p:pic>
        <p:nvPicPr>
          <p:cNvPr id="6" name="Picture 2"/>
          <p:cNvPicPr>
            <a:picLocks noChangeAspect="1" noChangeArrowheads="1"/>
          </p:cNvPicPr>
          <p:nvPr/>
        </p:nvPicPr>
        <p:blipFill rotWithShape="1">
          <a:blip r:embed="rId2"/>
          <a:srcRect l="48251" t="13363" r="22408" b="32784"/>
          <a:stretch/>
        </p:blipFill>
        <p:spPr bwMode="auto">
          <a:xfrm>
            <a:off x="4586654" y="1831730"/>
            <a:ext cx="4327525" cy="4343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5"/>
          <p:cNvSpPr txBox="1">
            <a:spLocks/>
          </p:cNvSpPr>
          <p:nvPr/>
        </p:nvSpPr>
        <p:spPr bwMode="auto">
          <a:xfrm>
            <a:off x="0" y="6324600"/>
            <a:ext cx="5746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US" altLang="en-US" sz="1800" kern="0" dirty="0" smtClean="0">
                <a:solidFill>
                  <a:schemeClr val="bg1"/>
                </a:solidFill>
              </a:rPr>
              <a:t>Source: Chmela et al, 2014, SPE 168018</a:t>
            </a:r>
          </a:p>
        </p:txBody>
      </p:sp>
      <p:sp>
        <p:nvSpPr>
          <p:cNvPr id="7" name="Oval 6"/>
          <p:cNvSpPr/>
          <p:nvPr/>
        </p:nvSpPr>
        <p:spPr>
          <a:xfrm>
            <a:off x="96715" y="138721"/>
            <a:ext cx="648800" cy="659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75000"/>
                  </a:schemeClr>
                </a:solidFill>
              </a:rPr>
              <a:t>3</a:t>
            </a:r>
            <a:endParaRPr lang="en-US" sz="2800" dirty="0">
              <a:solidFill>
                <a:schemeClr val="bg2">
                  <a:lumMod val="75000"/>
                </a:schemeClr>
              </a:solidFill>
            </a:endParaRPr>
          </a:p>
        </p:txBody>
      </p:sp>
    </p:spTree>
    <p:extLst>
      <p:ext uri="{BB962C8B-B14F-4D97-AF65-F5344CB8AC3E}">
        <p14:creationId xmlns:p14="http://schemas.microsoft.com/office/powerpoint/2010/main" val="2431777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03892" y="1447800"/>
            <a:ext cx="7772400" cy="762000"/>
          </a:xfrm>
        </p:spPr>
        <p:txBody>
          <a:bodyPr/>
          <a:lstStyle/>
          <a:p>
            <a:r>
              <a:rPr lang="en-US" altLang="en-US" smtClean="0">
                <a:solidFill>
                  <a:schemeClr val="bg1"/>
                </a:solidFill>
              </a:rPr>
              <a:t>Automated Tripping System</a:t>
            </a:r>
          </a:p>
        </p:txBody>
      </p:sp>
      <p:sp>
        <p:nvSpPr>
          <p:cNvPr id="491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9BB05E1E-E46F-417D-BA6D-0DE782A69740}" type="slidenum">
              <a:rPr lang="en-US" altLang="en-US" sz="1400" smtClean="0">
                <a:solidFill>
                  <a:schemeClr val="bg1"/>
                </a:solidFill>
              </a:rPr>
              <a:pPr>
                <a:spcBef>
                  <a:spcPct val="0"/>
                </a:spcBef>
                <a:buFontTx/>
                <a:buNone/>
              </a:pPr>
              <a:t>33</a:t>
            </a:fld>
            <a:endParaRPr lang="en-US" altLang="en-US" sz="1400" smtClean="0">
              <a:solidFill>
                <a:schemeClr val="bg1"/>
              </a:solidFill>
            </a:endParaRPr>
          </a:p>
        </p:txBody>
      </p:sp>
      <p:sp>
        <p:nvSpPr>
          <p:cNvPr id="7" name="Title 1"/>
          <p:cNvSpPr txBox="1">
            <a:spLocks/>
          </p:cNvSpPr>
          <p:nvPr/>
        </p:nvSpPr>
        <p:spPr bwMode="auto">
          <a:xfrm>
            <a:off x="381000" y="152400"/>
            <a:ext cx="7119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a:defRPr/>
            </a:pPr>
            <a:r>
              <a:rPr lang="en-US" altLang="en-US" kern="0" dirty="0" smtClean="0">
                <a:solidFill>
                  <a:srgbClr val="FFC000"/>
                </a:solidFill>
              </a:rPr>
              <a:t>Modeling for DSA</a:t>
            </a:r>
            <a:endParaRPr lang="de-DE" altLang="en-US" kern="0" dirty="0" smtClean="0">
              <a:solidFill>
                <a:srgbClr val="FFC000"/>
              </a:solidFill>
            </a:endParaRPr>
          </a:p>
        </p:txBody>
      </p:sp>
      <p:grpSp>
        <p:nvGrpSpPr>
          <p:cNvPr id="49157" name="Group 20"/>
          <p:cNvGrpSpPr>
            <a:grpSpLocks/>
          </p:cNvGrpSpPr>
          <p:nvPr/>
        </p:nvGrpSpPr>
        <p:grpSpPr bwMode="auto">
          <a:xfrm>
            <a:off x="413417" y="2522538"/>
            <a:ext cx="8296275" cy="2668587"/>
            <a:chOff x="381000" y="1981200"/>
            <a:chExt cx="8296275" cy="2668287"/>
          </a:xfrm>
        </p:grpSpPr>
        <p:pic>
          <p:nvPicPr>
            <p:cNvPr id="90114" name="Picture 2"/>
            <p:cNvPicPr>
              <a:picLocks noChangeAspect="1" noChangeArrowheads="1"/>
            </p:cNvPicPr>
            <p:nvPr/>
          </p:nvPicPr>
          <p:blipFill rotWithShape="1">
            <a:blip r:embed="rId2"/>
            <a:srcRect l="24271" t="41018" r="28281" b="31852"/>
            <a:stretch/>
          </p:blipFill>
          <p:spPr bwMode="auto">
            <a:xfrm>
              <a:off x="381000" y="1981200"/>
              <a:ext cx="8296275" cy="2668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65" name="Rectangle 5"/>
            <p:cNvSpPr>
              <a:spLocks noChangeArrowheads="1"/>
            </p:cNvSpPr>
            <p:nvPr/>
          </p:nvSpPr>
          <p:spPr bwMode="auto">
            <a:xfrm>
              <a:off x="3200400" y="4306587"/>
              <a:ext cx="914400" cy="3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dirty="0">
                  <a:solidFill>
                    <a:schemeClr val="bg2"/>
                  </a:solidFill>
                </a:rPr>
                <a:t>ECD</a:t>
              </a:r>
            </a:p>
          </p:txBody>
        </p:sp>
        <p:sp>
          <p:nvSpPr>
            <p:cNvPr id="49166" name="Rectangle 8"/>
            <p:cNvSpPr>
              <a:spLocks noChangeArrowheads="1"/>
            </p:cNvSpPr>
            <p:nvPr/>
          </p:nvSpPr>
          <p:spPr bwMode="auto">
            <a:xfrm>
              <a:off x="7467600" y="4306586"/>
              <a:ext cx="914400" cy="3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spcBef>
                  <a:spcPct val="0"/>
                </a:spcBef>
              </a:pPr>
              <a:r>
                <a:rPr lang="en-US" altLang="en-US" dirty="0">
                  <a:solidFill>
                    <a:schemeClr val="bg2"/>
                  </a:solidFill>
                  <a:latin typeface="Arial" charset="0"/>
                  <a:ea typeface="ヒラギノ角ゴ Pro W3" pitchFamily="8" charset="-128"/>
                </a:rPr>
                <a:t>ECD</a:t>
              </a:r>
            </a:p>
          </p:txBody>
        </p:sp>
        <p:sp>
          <p:nvSpPr>
            <p:cNvPr id="49167" name="Rectangle 7"/>
            <p:cNvSpPr>
              <a:spLocks noChangeArrowheads="1"/>
            </p:cNvSpPr>
            <p:nvPr/>
          </p:nvSpPr>
          <p:spPr bwMode="auto">
            <a:xfrm>
              <a:off x="2362200" y="4419600"/>
              <a:ext cx="457200" cy="151757"/>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endParaRPr lang="en-US" altLang="en-US" sz="2400"/>
            </a:p>
          </p:txBody>
        </p:sp>
        <p:sp>
          <p:nvSpPr>
            <p:cNvPr id="49168" name="Rectangle 10"/>
            <p:cNvSpPr>
              <a:spLocks noChangeArrowheads="1"/>
            </p:cNvSpPr>
            <p:nvPr/>
          </p:nvSpPr>
          <p:spPr bwMode="auto">
            <a:xfrm>
              <a:off x="6705600" y="4429125"/>
              <a:ext cx="457200" cy="151757"/>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endParaRPr lang="en-US" altLang="en-US" sz="2400"/>
            </a:p>
          </p:txBody>
        </p:sp>
        <p:sp>
          <p:nvSpPr>
            <p:cNvPr id="49169" name="Rectangle 11"/>
            <p:cNvSpPr>
              <a:spLocks noChangeArrowheads="1"/>
            </p:cNvSpPr>
            <p:nvPr/>
          </p:nvSpPr>
          <p:spPr bwMode="auto">
            <a:xfrm rot="-5400000">
              <a:off x="-144162" y="3163586"/>
              <a:ext cx="1371600" cy="303513"/>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solidFill>
                    <a:schemeClr val="bg2"/>
                  </a:solidFill>
                </a:rPr>
                <a:t>DEPTH (m)</a:t>
              </a:r>
            </a:p>
          </p:txBody>
        </p:sp>
        <p:sp>
          <p:nvSpPr>
            <p:cNvPr id="49170" name="Rectangle 12"/>
            <p:cNvSpPr>
              <a:spLocks noChangeArrowheads="1"/>
            </p:cNvSpPr>
            <p:nvPr/>
          </p:nvSpPr>
          <p:spPr bwMode="auto">
            <a:xfrm rot="-5400000">
              <a:off x="4190357" y="3124844"/>
              <a:ext cx="1371600" cy="303513"/>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solidFill>
                    <a:schemeClr val="bg2"/>
                  </a:solidFill>
                </a:rPr>
                <a:t>DEPTH (m)</a:t>
              </a:r>
            </a:p>
          </p:txBody>
        </p:sp>
        <p:sp>
          <p:nvSpPr>
            <p:cNvPr id="49171" name="Rectangle 14"/>
            <p:cNvSpPr>
              <a:spLocks noChangeArrowheads="1"/>
            </p:cNvSpPr>
            <p:nvPr/>
          </p:nvSpPr>
          <p:spPr bwMode="auto">
            <a:xfrm>
              <a:off x="1562100" y="2143125"/>
              <a:ext cx="1905000" cy="3035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400"/>
                <a:t>CSG SHOE DEPTH</a:t>
              </a:r>
            </a:p>
          </p:txBody>
        </p:sp>
        <p:sp>
          <p:nvSpPr>
            <p:cNvPr id="49172" name="Rectangle 15"/>
            <p:cNvSpPr>
              <a:spLocks noChangeArrowheads="1"/>
            </p:cNvSpPr>
            <p:nvPr/>
          </p:nvSpPr>
          <p:spPr bwMode="auto">
            <a:xfrm>
              <a:off x="5981700" y="2162174"/>
              <a:ext cx="1905000" cy="3035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400"/>
                <a:t>CSG SHOE DEPTH</a:t>
              </a:r>
            </a:p>
          </p:txBody>
        </p:sp>
        <p:sp>
          <p:nvSpPr>
            <p:cNvPr id="49173" name="Rectangle 16"/>
            <p:cNvSpPr>
              <a:spLocks noChangeArrowheads="1"/>
            </p:cNvSpPr>
            <p:nvPr/>
          </p:nvSpPr>
          <p:spPr bwMode="auto">
            <a:xfrm>
              <a:off x="2371725" y="3124843"/>
              <a:ext cx="1171575" cy="3035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400"/>
                <a:t>BITDEPTH</a:t>
              </a:r>
            </a:p>
          </p:txBody>
        </p:sp>
        <p:sp>
          <p:nvSpPr>
            <p:cNvPr id="49174" name="Rectangle 17"/>
            <p:cNvSpPr>
              <a:spLocks noChangeArrowheads="1"/>
            </p:cNvSpPr>
            <p:nvPr/>
          </p:nvSpPr>
          <p:spPr bwMode="auto">
            <a:xfrm>
              <a:off x="6715125" y="3163586"/>
              <a:ext cx="1171575" cy="3035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400"/>
                <a:t>BITDEPTH</a:t>
              </a:r>
            </a:p>
          </p:txBody>
        </p:sp>
        <p:sp>
          <p:nvSpPr>
            <p:cNvPr id="49175" name="Rectangle 18"/>
            <p:cNvSpPr>
              <a:spLocks noChangeArrowheads="1"/>
            </p:cNvSpPr>
            <p:nvPr/>
          </p:nvSpPr>
          <p:spPr bwMode="auto">
            <a:xfrm>
              <a:off x="1066800" y="3467099"/>
              <a:ext cx="1171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400"/>
                <a:t>Pore Pressure</a:t>
              </a:r>
            </a:p>
          </p:txBody>
        </p:sp>
        <p:sp>
          <p:nvSpPr>
            <p:cNvPr id="49176" name="Rectangle 19"/>
            <p:cNvSpPr>
              <a:spLocks noChangeArrowheads="1"/>
            </p:cNvSpPr>
            <p:nvPr/>
          </p:nvSpPr>
          <p:spPr bwMode="auto">
            <a:xfrm>
              <a:off x="5395912" y="3476623"/>
              <a:ext cx="1171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400"/>
                <a:t>Pore Pressure</a:t>
              </a:r>
            </a:p>
          </p:txBody>
        </p:sp>
      </p:grpSp>
      <p:sp>
        <p:nvSpPr>
          <p:cNvPr id="14" name="Rectangle 13"/>
          <p:cNvSpPr/>
          <p:nvPr/>
        </p:nvSpPr>
        <p:spPr bwMode="auto">
          <a:xfrm>
            <a:off x="1480217" y="2143125"/>
            <a:ext cx="2286000" cy="4572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en-US" sz="2400" dirty="0">
                <a:solidFill>
                  <a:schemeClr val="bg1"/>
                </a:solidFill>
              </a:rPr>
              <a:t>Manual System</a:t>
            </a:r>
          </a:p>
        </p:txBody>
      </p:sp>
      <p:sp>
        <p:nvSpPr>
          <p:cNvPr id="23" name="Rectangle 22"/>
          <p:cNvSpPr/>
          <p:nvPr/>
        </p:nvSpPr>
        <p:spPr bwMode="auto">
          <a:xfrm>
            <a:off x="5661692" y="2133600"/>
            <a:ext cx="2905125" cy="4572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lgn="ctr">
              <a:defRPr/>
            </a:pPr>
            <a:r>
              <a:rPr lang="en-US" sz="2400" dirty="0">
                <a:solidFill>
                  <a:schemeClr val="bg1"/>
                </a:solidFill>
              </a:rPr>
              <a:t>Automated System</a:t>
            </a:r>
          </a:p>
        </p:txBody>
      </p:sp>
      <p:sp>
        <p:nvSpPr>
          <p:cNvPr id="24" name="Content Placeholder 2"/>
          <p:cNvSpPr txBox="1">
            <a:spLocks/>
          </p:cNvSpPr>
          <p:nvPr/>
        </p:nvSpPr>
        <p:spPr bwMode="auto">
          <a:xfrm>
            <a:off x="413417" y="53340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US" kern="0" dirty="0" smtClean="0">
                <a:solidFill>
                  <a:schemeClr val="bg1"/>
                </a:solidFill>
              </a:rPr>
              <a:t>System automatically adjusts running speed and acceleration to avoid swab</a:t>
            </a:r>
            <a:endParaRPr lang="en-US" kern="0" dirty="0">
              <a:solidFill>
                <a:schemeClr val="bg1"/>
              </a:solidFill>
            </a:endParaRPr>
          </a:p>
        </p:txBody>
      </p:sp>
      <p:sp>
        <p:nvSpPr>
          <p:cNvPr id="25" name="Content Placeholder 5"/>
          <p:cNvSpPr txBox="1">
            <a:spLocks/>
          </p:cNvSpPr>
          <p:nvPr/>
        </p:nvSpPr>
        <p:spPr bwMode="auto">
          <a:xfrm>
            <a:off x="18129" y="6412523"/>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US" sz="1800" kern="0" dirty="0" smtClean="0">
                <a:solidFill>
                  <a:schemeClr val="bg1"/>
                </a:solidFill>
              </a:rPr>
              <a:t>Source: Chmela, etal. 2014, SPE 168018</a:t>
            </a:r>
            <a:endParaRPr lang="en-US" sz="1800" kern="0" dirty="0">
              <a:solidFill>
                <a:schemeClr val="bg1"/>
              </a:solidFill>
            </a:endParaRPr>
          </a:p>
        </p:txBody>
      </p:sp>
      <p:cxnSp>
        <p:nvCxnSpPr>
          <p:cNvPr id="3" name="Straight Connector 2"/>
          <p:cNvCxnSpPr/>
          <p:nvPr/>
        </p:nvCxnSpPr>
        <p:spPr bwMode="auto">
          <a:xfrm flipV="1">
            <a:off x="2208880" y="3132138"/>
            <a:ext cx="0" cy="1592262"/>
          </a:xfrm>
          <a:prstGeom prst="line">
            <a:avLst/>
          </a:prstGeom>
          <a:ln>
            <a:solidFill>
              <a:srgbClr val="C00000"/>
            </a:solidFill>
            <a:prstDash val="dash"/>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7" name="Straight Connector 26"/>
          <p:cNvCxnSpPr/>
          <p:nvPr/>
        </p:nvCxnSpPr>
        <p:spPr bwMode="auto">
          <a:xfrm flipV="1">
            <a:off x="6574505" y="3132138"/>
            <a:ext cx="0" cy="1592262"/>
          </a:xfrm>
          <a:prstGeom prst="line">
            <a:avLst/>
          </a:prstGeom>
          <a:ln>
            <a:solidFill>
              <a:srgbClr val="C00000"/>
            </a:solidFill>
            <a:prstDash val="dash"/>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26" name="Oval 25"/>
          <p:cNvSpPr/>
          <p:nvPr/>
        </p:nvSpPr>
        <p:spPr>
          <a:xfrm>
            <a:off x="96715" y="138721"/>
            <a:ext cx="648800" cy="659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75000"/>
                  </a:schemeClr>
                </a:solidFill>
              </a:rPr>
              <a:t>3</a:t>
            </a:r>
            <a:endParaRPr lang="en-US" sz="2800" dirty="0">
              <a:solidFill>
                <a:schemeClr val="bg2">
                  <a:lumMod val="75000"/>
                </a:schemeClr>
              </a:solidFill>
            </a:endParaRPr>
          </a:p>
        </p:txBody>
      </p:sp>
    </p:spTree>
    <p:extLst>
      <p:ext uri="{BB962C8B-B14F-4D97-AF65-F5344CB8AC3E}">
        <p14:creationId xmlns:p14="http://schemas.microsoft.com/office/powerpoint/2010/main" val="1079654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CB1FD755-19D6-4778-94C2-0552EE1B59A8}" type="slidenum">
              <a:rPr lang="en-US" altLang="en-US" sz="1400" smtClean="0">
                <a:solidFill>
                  <a:schemeClr val="bg1"/>
                </a:solidFill>
              </a:rPr>
              <a:pPr>
                <a:spcBef>
                  <a:spcPct val="0"/>
                </a:spcBef>
                <a:buFontTx/>
                <a:buNone/>
              </a:pPr>
              <a:t>34</a:t>
            </a:fld>
            <a:endParaRPr lang="en-US" altLang="en-US" sz="1400" smtClean="0">
              <a:solidFill>
                <a:schemeClr val="bg1"/>
              </a:solidFill>
            </a:endParaRPr>
          </a:p>
        </p:txBody>
      </p:sp>
      <p:grpSp>
        <p:nvGrpSpPr>
          <p:cNvPr id="50179" name="Group 3"/>
          <p:cNvGrpSpPr>
            <a:grpSpLocks/>
          </p:cNvGrpSpPr>
          <p:nvPr/>
        </p:nvGrpSpPr>
        <p:grpSpPr bwMode="auto">
          <a:xfrm>
            <a:off x="1100138" y="2247888"/>
            <a:ext cx="7129462" cy="3962400"/>
            <a:chOff x="914400" y="1600200"/>
            <a:chExt cx="7130113" cy="3962400"/>
          </a:xfrm>
        </p:grpSpPr>
        <p:pic>
          <p:nvPicPr>
            <p:cNvPr id="91138" name="Picture 2"/>
            <p:cNvPicPr>
              <a:picLocks noChangeAspect="1" noChangeArrowheads="1"/>
            </p:cNvPicPr>
            <p:nvPr/>
          </p:nvPicPr>
          <p:blipFill rotWithShape="1">
            <a:blip r:embed="rId2"/>
            <a:srcRect l="29792" t="45370" r="36563" b="21389"/>
            <a:stretch/>
          </p:blipFill>
          <p:spPr bwMode="auto">
            <a:xfrm>
              <a:off x="914400" y="1600200"/>
              <a:ext cx="7130113"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4" name="Rectangle 2"/>
            <p:cNvSpPr>
              <a:spLocks noChangeArrowheads="1"/>
            </p:cNvSpPr>
            <p:nvPr/>
          </p:nvSpPr>
          <p:spPr bwMode="auto">
            <a:xfrm>
              <a:off x="4343400" y="2133600"/>
              <a:ext cx="2209801"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t>Surface Equipment</a:t>
              </a:r>
            </a:p>
          </p:txBody>
        </p:sp>
        <p:sp>
          <p:nvSpPr>
            <p:cNvPr id="50185" name="Rectangle 4"/>
            <p:cNvSpPr>
              <a:spLocks noChangeArrowheads="1"/>
            </p:cNvSpPr>
            <p:nvPr/>
          </p:nvSpPr>
          <p:spPr bwMode="auto">
            <a:xfrm>
              <a:off x="4463112" y="2971800"/>
              <a:ext cx="2209801"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t>Wired Tubulars</a:t>
              </a:r>
            </a:p>
          </p:txBody>
        </p:sp>
        <p:sp>
          <p:nvSpPr>
            <p:cNvPr id="50186" name="Rectangle 5"/>
            <p:cNvSpPr>
              <a:spLocks noChangeArrowheads="1"/>
            </p:cNvSpPr>
            <p:nvPr/>
          </p:nvSpPr>
          <p:spPr bwMode="auto">
            <a:xfrm>
              <a:off x="4362450" y="3810000"/>
              <a:ext cx="2209801"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t>Network Repeaters</a:t>
              </a:r>
            </a:p>
          </p:txBody>
        </p:sp>
        <p:sp>
          <p:nvSpPr>
            <p:cNvPr id="50187" name="Rectangle 6"/>
            <p:cNvSpPr>
              <a:spLocks noChangeArrowheads="1"/>
            </p:cNvSpPr>
            <p:nvPr/>
          </p:nvSpPr>
          <p:spPr bwMode="auto">
            <a:xfrm>
              <a:off x="6229350" y="4114800"/>
              <a:ext cx="1390650" cy="609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t>Interface to MWD/LWD</a:t>
              </a:r>
            </a:p>
          </p:txBody>
        </p:sp>
      </p:grpSp>
      <p:sp>
        <p:nvSpPr>
          <p:cNvPr id="50180" name="TextBox 7"/>
          <p:cNvSpPr txBox="1">
            <a:spLocks noChangeArrowheads="1"/>
          </p:cNvSpPr>
          <p:nvPr/>
        </p:nvSpPr>
        <p:spPr bwMode="auto">
          <a:xfrm>
            <a:off x="1100138" y="1645505"/>
            <a:ext cx="4429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400" dirty="0">
                <a:solidFill>
                  <a:schemeClr val="bg1"/>
                </a:solidFill>
              </a:rPr>
              <a:t>Data Rate: 57kbps, low latency</a:t>
            </a:r>
          </a:p>
        </p:txBody>
      </p:sp>
      <p:sp>
        <p:nvSpPr>
          <p:cNvPr id="10" name="Title 1"/>
          <p:cNvSpPr txBox="1">
            <a:spLocks/>
          </p:cNvSpPr>
          <p:nvPr/>
        </p:nvSpPr>
        <p:spPr>
          <a:xfrm>
            <a:off x="409575" y="240323"/>
            <a:ext cx="7072679"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a:defRPr/>
            </a:pPr>
            <a:r>
              <a:rPr lang="en-US" altLang="en-US" kern="0" dirty="0" smtClean="0">
                <a:solidFill>
                  <a:srgbClr val="FFC000"/>
                </a:solidFill>
              </a:rPr>
              <a:t>Wired pipe and DSA</a:t>
            </a:r>
          </a:p>
        </p:txBody>
      </p:sp>
      <p:sp>
        <p:nvSpPr>
          <p:cNvPr id="11" name="Content Placeholder 2"/>
          <p:cNvSpPr txBox="1">
            <a:spLocks/>
          </p:cNvSpPr>
          <p:nvPr/>
        </p:nvSpPr>
        <p:spPr>
          <a:xfrm>
            <a:off x="33338" y="6400800"/>
            <a:ext cx="7772400" cy="381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US" altLang="en-US" sz="1800" kern="0" dirty="0" smtClean="0">
                <a:solidFill>
                  <a:schemeClr val="bg1"/>
                </a:solidFill>
              </a:rPr>
              <a:t>Source: </a:t>
            </a:r>
            <a:r>
              <a:rPr lang="en-US" altLang="en-US" sz="1800" kern="0" dirty="0" err="1" smtClean="0">
                <a:solidFill>
                  <a:schemeClr val="bg1"/>
                </a:solidFill>
              </a:rPr>
              <a:t>Pixton</a:t>
            </a:r>
            <a:r>
              <a:rPr lang="en-US" altLang="en-US" sz="1800" kern="0" dirty="0">
                <a:solidFill>
                  <a:schemeClr val="bg1"/>
                </a:solidFill>
              </a:rPr>
              <a:t> </a:t>
            </a:r>
            <a:r>
              <a:rPr lang="en-US" altLang="en-US" sz="1800" kern="0" dirty="0" smtClean="0">
                <a:solidFill>
                  <a:schemeClr val="bg1"/>
                </a:solidFill>
              </a:rPr>
              <a:t>and Craig, 2014, IADC/SPE 167965</a:t>
            </a:r>
          </a:p>
          <a:p>
            <a:pPr marL="0" indent="0">
              <a:buFontTx/>
              <a:buNone/>
              <a:defRPr/>
            </a:pPr>
            <a:r>
              <a:rPr lang="en-US" altLang="en-US" sz="1800" kern="0" dirty="0" smtClean="0">
                <a:solidFill>
                  <a:schemeClr val="bg1"/>
                </a:solidFill>
              </a:rPr>
              <a:t> </a:t>
            </a:r>
          </a:p>
        </p:txBody>
      </p:sp>
      <p:sp>
        <p:nvSpPr>
          <p:cNvPr id="12" name="Oval 11"/>
          <p:cNvSpPr/>
          <p:nvPr/>
        </p:nvSpPr>
        <p:spPr>
          <a:xfrm>
            <a:off x="96715" y="138721"/>
            <a:ext cx="648800" cy="659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75000"/>
                  </a:schemeClr>
                </a:solidFill>
              </a:rPr>
              <a:t>4</a:t>
            </a:r>
            <a:endParaRPr lang="en-US" sz="2800" dirty="0">
              <a:solidFill>
                <a:schemeClr val="bg2">
                  <a:lumMod val="75000"/>
                </a:schemeClr>
              </a:solidFill>
            </a:endParaRPr>
          </a:p>
        </p:txBody>
      </p:sp>
    </p:spTree>
    <p:extLst>
      <p:ext uri="{BB962C8B-B14F-4D97-AF65-F5344CB8AC3E}">
        <p14:creationId xmlns:p14="http://schemas.microsoft.com/office/powerpoint/2010/main" val="2882265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2"/>
          </p:nvPr>
        </p:nvSpPr>
        <p:spPr>
          <a:xfrm>
            <a:off x="67818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90A03C16-A8C7-40F7-925F-8AF58314D895}" type="slidenum">
              <a:rPr lang="en-US" altLang="en-US" sz="1400" smtClean="0">
                <a:solidFill>
                  <a:schemeClr val="bg1"/>
                </a:solidFill>
              </a:rPr>
              <a:pPr>
                <a:spcBef>
                  <a:spcPct val="0"/>
                </a:spcBef>
                <a:buFontTx/>
                <a:buNone/>
              </a:pPr>
              <a:t>35</a:t>
            </a:fld>
            <a:endParaRPr lang="en-US" altLang="en-US" sz="1400" smtClean="0">
              <a:solidFill>
                <a:schemeClr val="bg1"/>
              </a:solidFill>
            </a:endParaRP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l="14812" t="14952" r="14259" b="4008"/>
          <a:stretch>
            <a:fillRect/>
          </a:stretch>
        </p:blipFill>
        <p:spPr bwMode="auto">
          <a:xfrm>
            <a:off x="9601200" y="1447800"/>
            <a:ext cx="5399088"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2590800" y="2604265"/>
            <a:ext cx="2133600" cy="1676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p:spPr>
        <p:txBody>
          <a:bodyPr anchor="ctr"/>
          <a:lstStyle/>
          <a:p>
            <a:pPr algn="ctr">
              <a:defRPr/>
            </a:pPr>
            <a:r>
              <a:rPr lang="en-US" sz="2400" dirty="0">
                <a:solidFill>
                  <a:schemeClr val="bg2">
                    <a:lumMod val="50000"/>
                  </a:schemeClr>
                </a:solidFill>
              </a:rPr>
              <a:t>Drill String Telemetry</a:t>
            </a:r>
          </a:p>
          <a:p>
            <a:pPr algn="ctr">
              <a:defRPr/>
            </a:pPr>
            <a:r>
              <a:rPr lang="en-US" sz="2400" dirty="0">
                <a:solidFill>
                  <a:schemeClr val="bg2">
                    <a:lumMod val="50000"/>
                  </a:schemeClr>
                </a:solidFill>
              </a:rPr>
              <a:t>Controller</a:t>
            </a:r>
          </a:p>
        </p:txBody>
      </p:sp>
      <p:sp>
        <p:nvSpPr>
          <p:cNvPr id="6" name="Rectangle 5"/>
          <p:cNvSpPr/>
          <p:nvPr/>
        </p:nvSpPr>
        <p:spPr bwMode="auto">
          <a:xfrm>
            <a:off x="5410200" y="2604265"/>
            <a:ext cx="3048000" cy="16764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p:spPr>
        <p:txBody>
          <a:bodyPr/>
          <a:lstStyle/>
          <a:p>
            <a:pPr algn="ctr">
              <a:defRPr/>
            </a:pPr>
            <a:r>
              <a:rPr lang="en-US" sz="2400" dirty="0">
                <a:solidFill>
                  <a:schemeClr val="bg2">
                    <a:lumMod val="50000"/>
                  </a:schemeClr>
                </a:solidFill>
              </a:rPr>
              <a:t>Dynamic Annular Pressure Control</a:t>
            </a:r>
          </a:p>
        </p:txBody>
      </p:sp>
      <p:sp>
        <p:nvSpPr>
          <p:cNvPr id="7" name="Rectangle 6"/>
          <p:cNvSpPr/>
          <p:nvPr/>
        </p:nvSpPr>
        <p:spPr bwMode="auto">
          <a:xfrm>
            <a:off x="2590800" y="4561653"/>
            <a:ext cx="2133600" cy="1628775"/>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p:spPr>
        <p:txBody>
          <a:bodyPr anchor="ctr"/>
          <a:lstStyle/>
          <a:p>
            <a:pPr algn="ctr">
              <a:defRPr/>
            </a:pPr>
            <a:r>
              <a:rPr lang="en-US" sz="2400" dirty="0">
                <a:solidFill>
                  <a:schemeClr val="bg2">
                    <a:lumMod val="50000"/>
                  </a:schemeClr>
                </a:solidFill>
              </a:rPr>
              <a:t>Measurement While Drilling Surface System</a:t>
            </a:r>
          </a:p>
        </p:txBody>
      </p:sp>
      <p:sp>
        <p:nvSpPr>
          <p:cNvPr id="8" name="Rectangle 7"/>
          <p:cNvSpPr/>
          <p:nvPr/>
        </p:nvSpPr>
        <p:spPr bwMode="auto">
          <a:xfrm>
            <a:off x="5424488" y="4556890"/>
            <a:ext cx="3033712" cy="1628775"/>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p:spPr>
        <p:txBody>
          <a:bodyPr anchor="ctr"/>
          <a:lstStyle/>
          <a:p>
            <a:pPr algn="ctr">
              <a:defRPr/>
            </a:pPr>
            <a:r>
              <a:rPr lang="en-US" sz="2400" dirty="0">
                <a:solidFill>
                  <a:schemeClr val="bg2">
                    <a:lumMod val="50000"/>
                  </a:schemeClr>
                </a:solidFill>
              </a:rPr>
              <a:t>Surface Data Logger</a:t>
            </a:r>
          </a:p>
        </p:txBody>
      </p:sp>
      <p:sp>
        <p:nvSpPr>
          <p:cNvPr id="5" name="Rectangle 4"/>
          <p:cNvSpPr/>
          <p:nvPr/>
        </p:nvSpPr>
        <p:spPr bwMode="auto">
          <a:xfrm>
            <a:off x="990600" y="2832865"/>
            <a:ext cx="457200" cy="29718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p:spPr>
        <p:txBody>
          <a:bodyPr vert="vert270" anchor="ctr"/>
          <a:lstStyle/>
          <a:p>
            <a:pPr algn="ctr">
              <a:defRPr/>
            </a:pPr>
            <a:r>
              <a:rPr lang="en-US" sz="2400" dirty="0">
                <a:solidFill>
                  <a:schemeClr val="bg2">
                    <a:lumMod val="50000"/>
                  </a:schemeClr>
                </a:solidFill>
              </a:rPr>
              <a:t>Wired pipe Systems</a:t>
            </a:r>
          </a:p>
        </p:txBody>
      </p:sp>
      <p:sp>
        <p:nvSpPr>
          <p:cNvPr id="9" name="Rectangle 8"/>
          <p:cNvSpPr/>
          <p:nvPr/>
        </p:nvSpPr>
        <p:spPr bwMode="auto">
          <a:xfrm>
            <a:off x="609600" y="6261865"/>
            <a:ext cx="1219200" cy="4572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p:spPr>
        <p:txBody>
          <a:bodyPr anchor="ctr"/>
          <a:lstStyle/>
          <a:p>
            <a:pPr algn="ctr">
              <a:defRPr/>
            </a:pPr>
            <a:r>
              <a:rPr lang="en-US" sz="2400" dirty="0">
                <a:solidFill>
                  <a:schemeClr val="bg2">
                    <a:lumMod val="50000"/>
                  </a:schemeClr>
                </a:solidFill>
              </a:rPr>
              <a:t>MWD</a:t>
            </a:r>
          </a:p>
        </p:txBody>
      </p:sp>
      <p:cxnSp>
        <p:nvCxnSpPr>
          <p:cNvPr id="12" name="Straight Arrow Connector 11"/>
          <p:cNvCxnSpPr/>
          <p:nvPr/>
        </p:nvCxnSpPr>
        <p:spPr bwMode="auto">
          <a:xfrm>
            <a:off x="1447800" y="3137665"/>
            <a:ext cx="11430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9" idx="0"/>
            <a:endCxn id="5" idx="2"/>
          </p:cNvCxnSpPr>
          <p:nvPr/>
        </p:nvCxnSpPr>
        <p:spPr bwMode="auto">
          <a:xfrm flipV="1">
            <a:off x="1219200" y="5804665"/>
            <a:ext cx="0" cy="457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bwMode="auto">
          <a:xfrm>
            <a:off x="6924675" y="3442465"/>
            <a:ext cx="1152525" cy="762000"/>
          </a:xfrm>
          <a:prstGeom prst="rect">
            <a:avLst/>
          </a:prstGeom>
          <a:solidFill>
            <a:schemeClr val="accent3"/>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p:spPr>
        <p:txBody>
          <a:bodyPr anchor="ctr"/>
          <a:lstStyle/>
          <a:p>
            <a:pPr algn="ctr">
              <a:defRPr/>
            </a:pPr>
            <a:r>
              <a:rPr lang="en-US" sz="2000" dirty="0">
                <a:solidFill>
                  <a:schemeClr val="bg2">
                    <a:lumMod val="50000"/>
                  </a:schemeClr>
                </a:solidFill>
              </a:rPr>
              <a:t>Hydraulic</a:t>
            </a:r>
          </a:p>
          <a:p>
            <a:pPr algn="ctr">
              <a:defRPr/>
            </a:pPr>
            <a:r>
              <a:rPr lang="en-US" sz="2000" dirty="0">
                <a:solidFill>
                  <a:schemeClr val="bg2">
                    <a:lumMod val="50000"/>
                  </a:schemeClr>
                </a:solidFill>
              </a:rPr>
              <a:t> Model</a:t>
            </a:r>
          </a:p>
        </p:txBody>
      </p:sp>
      <p:sp>
        <p:nvSpPr>
          <p:cNvPr id="19" name="Rectangle 18"/>
          <p:cNvSpPr/>
          <p:nvPr/>
        </p:nvSpPr>
        <p:spPr bwMode="auto">
          <a:xfrm>
            <a:off x="5638800" y="3442465"/>
            <a:ext cx="1152525" cy="762000"/>
          </a:xfrm>
          <a:prstGeom prst="rect">
            <a:avLst/>
          </a:prstGeom>
          <a:solidFill>
            <a:schemeClr val="accent3"/>
          </a:solidFill>
          <a:ln w="9525" cap="flat" cmpd="sng" algn="ctr">
            <a:solidFill>
              <a:schemeClr val="tx1"/>
            </a:solidFill>
            <a:prstDash val="solid"/>
            <a:round/>
            <a:headEnd type="none" w="med" len="med"/>
            <a:tailEnd type="none" w="med" len="med"/>
          </a:ln>
          <a:effectLst>
            <a:outerShdw blurRad="50800" dist="38100" dir="13500000" algn="br" rotWithShape="0">
              <a:prstClr val="black">
                <a:alpha val="40000"/>
              </a:prstClr>
            </a:outerShdw>
          </a:effectLst>
        </p:spPr>
        <p:txBody>
          <a:bodyPr anchor="ctr"/>
          <a:lstStyle/>
          <a:p>
            <a:pPr algn="ctr">
              <a:defRPr/>
            </a:pPr>
            <a:r>
              <a:rPr lang="en-US" sz="2400" dirty="0">
                <a:solidFill>
                  <a:schemeClr val="bg2">
                    <a:lumMod val="50000"/>
                  </a:schemeClr>
                </a:solidFill>
              </a:rPr>
              <a:t>PLC</a:t>
            </a:r>
          </a:p>
        </p:txBody>
      </p:sp>
      <p:cxnSp>
        <p:nvCxnSpPr>
          <p:cNvPr id="20" name="Straight Arrow Connector 19"/>
          <p:cNvCxnSpPr/>
          <p:nvPr/>
        </p:nvCxnSpPr>
        <p:spPr bwMode="auto">
          <a:xfrm>
            <a:off x="4495800" y="3137665"/>
            <a:ext cx="1143000" cy="0"/>
          </a:xfrm>
          <a:prstGeom prst="straightConnector1">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bwMode="auto">
          <a:xfrm flipV="1">
            <a:off x="8305800" y="3928240"/>
            <a:ext cx="0" cy="914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bwMode="auto">
          <a:xfrm>
            <a:off x="4495800" y="4814060"/>
            <a:ext cx="12192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bwMode="auto">
          <a:xfrm>
            <a:off x="2743200" y="4118740"/>
            <a:ext cx="0" cy="533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1" name="Title 1"/>
          <p:cNvSpPr txBox="1">
            <a:spLocks/>
          </p:cNvSpPr>
          <p:nvPr/>
        </p:nvSpPr>
        <p:spPr>
          <a:xfrm>
            <a:off x="409575" y="304800"/>
            <a:ext cx="7022166"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a:defRPr/>
            </a:pPr>
            <a:r>
              <a:rPr lang="en-US" altLang="en-US" kern="0" dirty="0" smtClean="0">
                <a:solidFill>
                  <a:srgbClr val="FFC000"/>
                </a:solidFill>
              </a:rPr>
              <a:t>Wired pipe and DSA</a:t>
            </a:r>
          </a:p>
        </p:txBody>
      </p:sp>
      <p:sp>
        <p:nvSpPr>
          <p:cNvPr id="32" name="Content Placeholder 2"/>
          <p:cNvSpPr txBox="1">
            <a:spLocks/>
          </p:cNvSpPr>
          <p:nvPr/>
        </p:nvSpPr>
        <p:spPr>
          <a:xfrm>
            <a:off x="3446369" y="6380629"/>
            <a:ext cx="4735606" cy="457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US" altLang="en-US" sz="1800" kern="0" dirty="0" smtClean="0">
                <a:solidFill>
                  <a:schemeClr val="bg2">
                    <a:lumMod val="50000"/>
                  </a:schemeClr>
                </a:solidFill>
              </a:rPr>
              <a:t>Source: Fredericks etal, 2008, IADC/SPE 112651</a:t>
            </a:r>
          </a:p>
          <a:p>
            <a:pPr marL="0" indent="0">
              <a:buFontTx/>
              <a:buNone/>
              <a:defRPr/>
            </a:pPr>
            <a:r>
              <a:rPr lang="en-US" altLang="en-US" sz="1800" kern="0" dirty="0" smtClean="0">
                <a:solidFill>
                  <a:schemeClr val="bg2">
                    <a:lumMod val="50000"/>
                  </a:schemeClr>
                </a:solidFill>
              </a:rPr>
              <a:t> </a:t>
            </a:r>
          </a:p>
        </p:txBody>
      </p:sp>
      <p:sp>
        <p:nvSpPr>
          <p:cNvPr id="51220" name="TextBox 29"/>
          <p:cNvSpPr txBox="1">
            <a:spLocks noChangeArrowheads="1"/>
          </p:cNvSpPr>
          <p:nvPr/>
        </p:nvSpPr>
        <p:spPr bwMode="auto">
          <a:xfrm>
            <a:off x="304800" y="1545403"/>
            <a:ext cx="87518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pPr>
            <a:r>
              <a:rPr lang="en-US" altLang="en-US" sz="2400">
                <a:solidFill>
                  <a:schemeClr val="bg1"/>
                </a:solidFill>
              </a:rPr>
              <a:t>Drilling shallow gas sands, offshore</a:t>
            </a:r>
          </a:p>
          <a:p>
            <a:pPr>
              <a:spcBef>
                <a:spcPct val="0"/>
              </a:spcBef>
            </a:pPr>
            <a:r>
              <a:rPr lang="en-US" altLang="en-US" sz="2400">
                <a:solidFill>
                  <a:schemeClr val="bg1"/>
                </a:solidFill>
              </a:rPr>
              <a:t>MPD with wired pipe and downhole pressure measurements</a:t>
            </a:r>
          </a:p>
        </p:txBody>
      </p:sp>
      <p:sp>
        <p:nvSpPr>
          <p:cNvPr id="22" name="Oval 21"/>
          <p:cNvSpPr/>
          <p:nvPr/>
        </p:nvSpPr>
        <p:spPr>
          <a:xfrm>
            <a:off x="96715" y="138721"/>
            <a:ext cx="648800" cy="659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75000"/>
                  </a:schemeClr>
                </a:solidFill>
              </a:rPr>
              <a:t>4</a:t>
            </a:r>
            <a:endParaRPr lang="en-US" sz="2800" dirty="0">
              <a:solidFill>
                <a:schemeClr val="bg2">
                  <a:lumMod val="75000"/>
                </a:schemeClr>
              </a:solidFill>
            </a:endParaRPr>
          </a:p>
        </p:txBody>
      </p:sp>
    </p:spTree>
    <p:extLst>
      <p:ext uri="{BB962C8B-B14F-4D97-AF65-F5344CB8AC3E}">
        <p14:creationId xmlns:p14="http://schemas.microsoft.com/office/powerpoint/2010/main" val="4206101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8D1E8A80-B6D5-4999-9D06-2EFAF25DD202}" type="slidenum">
              <a:rPr lang="en-US" altLang="en-US" sz="1400" smtClean="0">
                <a:solidFill>
                  <a:schemeClr val="bg1"/>
                </a:solidFill>
              </a:rPr>
              <a:pPr>
                <a:spcBef>
                  <a:spcPct val="0"/>
                </a:spcBef>
                <a:buFontTx/>
                <a:buNone/>
              </a:pPr>
              <a:t>36</a:t>
            </a:fld>
            <a:endParaRPr lang="en-US" altLang="en-US" sz="1400" smtClean="0">
              <a:solidFill>
                <a:schemeClr val="bg1"/>
              </a:solidFill>
            </a:endParaRPr>
          </a:p>
        </p:txBody>
      </p: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l="25885" t="15619" r="27188" b="28278"/>
          <a:stretch>
            <a:fillRect/>
          </a:stretch>
        </p:blipFill>
        <p:spPr bwMode="auto">
          <a:xfrm>
            <a:off x="1009650" y="1365728"/>
            <a:ext cx="73723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8" name="Rectangle 5"/>
          <p:cNvSpPr>
            <a:spLocks noChangeArrowheads="1"/>
          </p:cNvSpPr>
          <p:nvPr/>
        </p:nvSpPr>
        <p:spPr bwMode="auto">
          <a:xfrm>
            <a:off x="2381250" y="1899128"/>
            <a:ext cx="1524000" cy="542925"/>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1600"/>
              <a:t>Connection BHP +/-45psi</a:t>
            </a:r>
          </a:p>
        </p:txBody>
      </p:sp>
      <p:sp>
        <p:nvSpPr>
          <p:cNvPr id="52229" name="Rectangle 6"/>
          <p:cNvSpPr>
            <a:spLocks noChangeArrowheads="1"/>
          </p:cNvSpPr>
          <p:nvPr/>
        </p:nvSpPr>
        <p:spPr bwMode="auto">
          <a:xfrm>
            <a:off x="5124450" y="2761141"/>
            <a:ext cx="1524000" cy="542925"/>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1600"/>
              <a:t>Drilling</a:t>
            </a:r>
          </a:p>
          <a:p>
            <a:pPr algn="ctr">
              <a:spcBef>
                <a:spcPct val="0"/>
              </a:spcBef>
              <a:buFontTx/>
              <a:buNone/>
            </a:pPr>
            <a:r>
              <a:rPr lang="en-US" altLang="en-US" sz="1600"/>
              <a:t> BHP +/-15psi</a:t>
            </a:r>
          </a:p>
        </p:txBody>
      </p:sp>
      <p:sp>
        <p:nvSpPr>
          <p:cNvPr id="52230" name="Rectangle 7"/>
          <p:cNvSpPr>
            <a:spLocks noChangeArrowheads="1"/>
          </p:cNvSpPr>
          <p:nvPr/>
        </p:nvSpPr>
        <p:spPr bwMode="auto">
          <a:xfrm>
            <a:off x="3886200" y="3575528"/>
            <a:ext cx="1524000" cy="342900"/>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1600"/>
              <a:t>Connections</a:t>
            </a:r>
          </a:p>
        </p:txBody>
      </p:sp>
      <p:sp>
        <p:nvSpPr>
          <p:cNvPr id="5" name="Rectangle 4"/>
          <p:cNvSpPr/>
          <p:nvPr/>
        </p:nvSpPr>
        <p:spPr bwMode="auto">
          <a:xfrm>
            <a:off x="3295650" y="4937603"/>
            <a:ext cx="762000" cy="152400"/>
          </a:xfrm>
          <a:prstGeom prst="rect">
            <a:avLst/>
          </a:prstGeom>
          <a:solidFill>
            <a:schemeClr val="tx1">
              <a:lumMod val="85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Rectangle 11"/>
          <p:cNvSpPr/>
          <p:nvPr/>
        </p:nvSpPr>
        <p:spPr bwMode="auto">
          <a:xfrm>
            <a:off x="3295650" y="4489928"/>
            <a:ext cx="914400" cy="152400"/>
          </a:xfrm>
          <a:prstGeom prst="rect">
            <a:avLst/>
          </a:prstGeom>
          <a:solidFill>
            <a:schemeClr val="tx1">
              <a:lumMod val="85000"/>
            </a:schemeClr>
          </a:solidFill>
          <a:ln w="9525" cap="flat" cmpd="sng" algn="ctr">
            <a:noFill/>
            <a:prstDash val="solid"/>
            <a:round/>
            <a:headEnd type="none" w="med" len="med"/>
            <a:tailEnd type="none" w="med" len="med"/>
          </a:ln>
          <a:effectLst/>
        </p:spPr>
        <p:txBody>
          <a:bodyPr/>
          <a:lstStyle/>
          <a:p>
            <a:pPr>
              <a:defRPr/>
            </a:pPr>
            <a:endParaRPr lang="en-US"/>
          </a:p>
        </p:txBody>
      </p:sp>
      <p:sp>
        <p:nvSpPr>
          <p:cNvPr id="52233" name="Rectangle 9"/>
          <p:cNvSpPr>
            <a:spLocks noChangeArrowheads="1"/>
          </p:cNvSpPr>
          <p:nvPr/>
        </p:nvSpPr>
        <p:spPr bwMode="auto">
          <a:xfrm>
            <a:off x="4688498" y="4385153"/>
            <a:ext cx="2346081"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1600" dirty="0" smtClean="0">
                <a:solidFill>
                  <a:srgbClr val="FF6600"/>
                </a:solidFill>
              </a:rPr>
              <a:t>Casing Shoe pressure</a:t>
            </a:r>
            <a:endParaRPr lang="en-US" altLang="en-US" sz="1600" dirty="0">
              <a:solidFill>
                <a:srgbClr val="FF6600"/>
              </a:solidFill>
            </a:endParaRPr>
          </a:p>
        </p:txBody>
      </p:sp>
      <p:sp>
        <p:nvSpPr>
          <p:cNvPr id="52234" name="Rectangle 8"/>
          <p:cNvSpPr>
            <a:spLocks noChangeArrowheads="1"/>
          </p:cNvSpPr>
          <p:nvPr/>
        </p:nvSpPr>
        <p:spPr bwMode="auto">
          <a:xfrm>
            <a:off x="5010150" y="4966178"/>
            <a:ext cx="1524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1600" dirty="0">
                <a:solidFill>
                  <a:srgbClr val="009900"/>
                </a:solidFill>
              </a:rPr>
              <a:t>Backpressure</a:t>
            </a:r>
          </a:p>
        </p:txBody>
      </p:sp>
      <p:sp>
        <p:nvSpPr>
          <p:cNvPr id="11" name="Rectangle 10"/>
          <p:cNvSpPr/>
          <p:nvPr/>
        </p:nvSpPr>
        <p:spPr bwMode="auto">
          <a:xfrm>
            <a:off x="4591050" y="5404328"/>
            <a:ext cx="2362200" cy="228600"/>
          </a:xfrm>
          <a:prstGeom prst="rect">
            <a:avLst/>
          </a:prstGeom>
          <a:solidFill>
            <a:schemeClr val="tx1">
              <a:lumMod val="85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Title 1"/>
          <p:cNvSpPr txBox="1">
            <a:spLocks/>
          </p:cNvSpPr>
          <p:nvPr/>
        </p:nvSpPr>
        <p:spPr>
          <a:xfrm>
            <a:off x="409575" y="284284"/>
            <a:ext cx="7125433" cy="85871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a:defRPr/>
            </a:pPr>
            <a:r>
              <a:rPr lang="en-US" altLang="en-US" kern="0" dirty="0" smtClean="0">
                <a:solidFill>
                  <a:srgbClr val="FFC000"/>
                </a:solidFill>
              </a:rPr>
              <a:t>Wired pipe and DSA</a:t>
            </a:r>
          </a:p>
        </p:txBody>
      </p:sp>
      <p:sp>
        <p:nvSpPr>
          <p:cNvPr id="16" name="Content Placeholder 2"/>
          <p:cNvSpPr txBox="1">
            <a:spLocks/>
          </p:cNvSpPr>
          <p:nvPr/>
        </p:nvSpPr>
        <p:spPr>
          <a:xfrm>
            <a:off x="19050" y="6472238"/>
            <a:ext cx="7772400" cy="457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r>
              <a:rPr lang="en-US" altLang="en-US" sz="1800" kern="0" dirty="0" smtClean="0">
                <a:solidFill>
                  <a:schemeClr val="bg1"/>
                </a:solidFill>
              </a:rPr>
              <a:t>Source: Fredericks etal, 2008, IADC/SPE 112651</a:t>
            </a:r>
          </a:p>
          <a:p>
            <a:pPr marL="0" indent="0">
              <a:buFontTx/>
              <a:buNone/>
              <a:defRPr/>
            </a:pPr>
            <a:r>
              <a:rPr lang="en-US" altLang="en-US" sz="1800" kern="0" dirty="0" smtClean="0">
                <a:solidFill>
                  <a:schemeClr val="bg1"/>
                </a:solidFill>
              </a:rPr>
              <a:t> </a:t>
            </a:r>
          </a:p>
        </p:txBody>
      </p:sp>
      <p:sp>
        <p:nvSpPr>
          <p:cNvPr id="52238" name="Freeform 2"/>
          <p:cNvSpPr>
            <a:spLocks/>
          </p:cNvSpPr>
          <p:nvPr/>
        </p:nvSpPr>
        <p:spPr bwMode="auto">
          <a:xfrm>
            <a:off x="1876425" y="2480153"/>
            <a:ext cx="327025" cy="438150"/>
          </a:xfrm>
          <a:custGeom>
            <a:avLst/>
            <a:gdLst>
              <a:gd name="T0" fmla="*/ 0 w 327377"/>
              <a:gd name="T1" fmla="*/ 0 h 438150"/>
              <a:gd name="T2" fmla="*/ 303165 w 327377"/>
              <a:gd name="T3" fmla="*/ 257175 h 438150"/>
              <a:gd name="T4" fmla="*/ 303165 w 327377"/>
              <a:gd name="T5" fmla="*/ 438150 h 438150"/>
              <a:gd name="T6" fmla="*/ 303165 w 327377"/>
              <a:gd name="T7" fmla="*/ 438150 h 438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7377" h="438150">
                <a:moveTo>
                  <a:pt x="0" y="0"/>
                </a:moveTo>
                <a:cubicBezTo>
                  <a:pt x="127000" y="92075"/>
                  <a:pt x="254000" y="184150"/>
                  <a:pt x="304800" y="257175"/>
                </a:cubicBezTo>
                <a:cubicBezTo>
                  <a:pt x="355600" y="330200"/>
                  <a:pt x="304800" y="438150"/>
                  <a:pt x="304800" y="438150"/>
                </a:cubicBezTo>
              </a:path>
            </a:pathLst>
          </a:custGeom>
          <a:noFill/>
          <a:ln w="9525" cap="flat" cmpd="sng" algn="ctr">
            <a:solidFill>
              <a:srgbClr val="C0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9" name="TextBox 3"/>
          <p:cNvSpPr txBox="1">
            <a:spLocks noChangeArrowheads="1"/>
          </p:cNvSpPr>
          <p:nvPr/>
        </p:nvSpPr>
        <p:spPr bwMode="auto">
          <a:xfrm rot="-5400000">
            <a:off x="-625313" y="3848191"/>
            <a:ext cx="3546164" cy="276999"/>
          </a:xfrm>
          <a:prstGeom prst="rect">
            <a:avLst/>
          </a:prstGeom>
          <a:solidFill>
            <a:schemeClr val="tx1"/>
          </a:solidFill>
          <a:ln>
            <a:noFill/>
          </a:ln>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200" b="1" dirty="0">
                <a:solidFill>
                  <a:srgbClr val="0000FF"/>
                </a:solidFill>
              </a:rPr>
              <a:t>Bottom Hole </a:t>
            </a:r>
            <a:r>
              <a:rPr lang="en-US" altLang="en-US" sz="1200" b="1" dirty="0"/>
              <a:t>and</a:t>
            </a:r>
            <a:r>
              <a:rPr lang="en-US" altLang="en-US" sz="1200" b="1" dirty="0">
                <a:solidFill>
                  <a:schemeClr val="accent4"/>
                </a:solidFill>
              </a:rPr>
              <a:t> </a:t>
            </a:r>
            <a:r>
              <a:rPr lang="en-US" altLang="en-US" sz="1200" b="1" dirty="0" smtClean="0">
                <a:solidFill>
                  <a:srgbClr val="FF6600"/>
                </a:solidFill>
              </a:rPr>
              <a:t>Casing Shoe Pressure </a:t>
            </a:r>
            <a:r>
              <a:rPr lang="en-US" altLang="en-US" sz="1200" b="1" dirty="0"/>
              <a:t>(psi)</a:t>
            </a:r>
          </a:p>
        </p:txBody>
      </p:sp>
      <p:sp>
        <p:nvSpPr>
          <p:cNvPr id="52240" name="Rectangle 3"/>
          <p:cNvSpPr>
            <a:spLocks noChangeArrowheads="1"/>
          </p:cNvSpPr>
          <p:nvPr/>
        </p:nvSpPr>
        <p:spPr bwMode="auto">
          <a:xfrm>
            <a:off x="76200" y="1903891"/>
            <a:ext cx="2057400" cy="557212"/>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US" altLang="en-US" sz="1600"/>
              <a:t>Bottom Hole Pressure from MWD </a:t>
            </a:r>
          </a:p>
        </p:txBody>
      </p:sp>
      <p:sp>
        <p:nvSpPr>
          <p:cNvPr id="19" name="Rectangle 18"/>
          <p:cNvSpPr/>
          <p:nvPr/>
        </p:nvSpPr>
        <p:spPr bwMode="auto">
          <a:xfrm>
            <a:off x="3295650" y="2804003"/>
            <a:ext cx="762000" cy="333375"/>
          </a:xfrm>
          <a:prstGeom prst="rect">
            <a:avLst/>
          </a:prstGeom>
          <a:solidFill>
            <a:schemeClr val="tx1">
              <a:lumMod val="85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Oval 17"/>
          <p:cNvSpPr/>
          <p:nvPr/>
        </p:nvSpPr>
        <p:spPr>
          <a:xfrm>
            <a:off x="96715" y="138721"/>
            <a:ext cx="648800" cy="659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75000"/>
                  </a:schemeClr>
                </a:solidFill>
              </a:rPr>
              <a:t>4</a:t>
            </a:r>
            <a:endParaRPr lang="en-US" sz="2800" dirty="0">
              <a:solidFill>
                <a:schemeClr val="bg2">
                  <a:lumMod val="75000"/>
                </a:schemeClr>
              </a:solidFill>
            </a:endParaRPr>
          </a:p>
        </p:txBody>
      </p:sp>
    </p:spTree>
    <p:extLst>
      <p:ext uri="{BB962C8B-B14F-4D97-AF65-F5344CB8AC3E}">
        <p14:creationId xmlns:p14="http://schemas.microsoft.com/office/powerpoint/2010/main" val="31601589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762000" y="228600"/>
            <a:ext cx="6781800" cy="1143000"/>
          </a:xfrm>
        </p:spPr>
        <p:txBody>
          <a:bodyPr/>
          <a:lstStyle/>
          <a:p>
            <a:r>
              <a:rPr lang="en-US" altLang="en-US" dirty="0" smtClean="0">
                <a:solidFill>
                  <a:srgbClr val="FFC000"/>
                </a:solidFill>
              </a:rPr>
              <a:t>Summary</a:t>
            </a:r>
          </a:p>
        </p:txBody>
      </p:sp>
      <p:sp>
        <p:nvSpPr>
          <p:cNvPr id="53251" name="Content Placeholder 2"/>
          <p:cNvSpPr>
            <a:spLocks noGrp="1"/>
          </p:cNvSpPr>
          <p:nvPr>
            <p:ph idx="1"/>
          </p:nvPr>
        </p:nvSpPr>
        <p:spPr>
          <a:xfrm>
            <a:off x="685800" y="2031023"/>
            <a:ext cx="8229600" cy="4114800"/>
          </a:xfrm>
        </p:spPr>
        <p:txBody>
          <a:bodyPr>
            <a:normAutofit lnSpcReduction="10000"/>
          </a:bodyPr>
          <a:lstStyle/>
          <a:p>
            <a:r>
              <a:rPr lang="en-US" altLang="en-US" dirty="0" smtClean="0">
                <a:solidFill>
                  <a:schemeClr val="bg1"/>
                </a:solidFill>
                <a:ea typeface="ＭＳ Ｐゴシック" pitchFamily="-110" charset="-128"/>
                <a:cs typeface="Arial" charset="0"/>
              </a:rPr>
              <a:t>Drilling Systems Automation (DSA)</a:t>
            </a:r>
          </a:p>
          <a:p>
            <a:pPr lvl="1"/>
            <a:r>
              <a:rPr lang="en-US" altLang="en-US" dirty="0" smtClean="0">
                <a:solidFill>
                  <a:schemeClr val="bg1"/>
                </a:solidFill>
                <a:ea typeface="ＭＳ Ｐゴシック" pitchFamily="-110" charset="-128"/>
                <a:cs typeface="Arial" charset="0"/>
              </a:rPr>
              <a:t>The process of creating a borehole with systems and sub-systems,</a:t>
            </a:r>
          </a:p>
          <a:p>
            <a:pPr lvl="1"/>
            <a:r>
              <a:rPr lang="en-US" altLang="en-US" dirty="0" smtClean="0">
                <a:solidFill>
                  <a:schemeClr val="bg1"/>
                </a:solidFill>
                <a:ea typeface="ＭＳ Ｐゴシック" pitchFamily="-110" charset="-128"/>
                <a:cs typeface="Arial" charset="0"/>
              </a:rPr>
              <a:t>That are computer controlled, and which</a:t>
            </a:r>
          </a:p>
          <a:p>
            <a:pPr lvl="1"/>
            <a:r>
              <a:rPr lang="en-US" altLang="en-US" dirty="0" smtClean="0">
                <a:solidFill>
                  <a:schemeClr val="bg1"/>
                </a:solidFill>
                <a:ea typeface="ＭＳ Ｐゴシック" pitchFamily="-110" charset="-128"/>
                <a:cs typeface="Arial" charset="0"/>
              </a:rPr>
              <a:t>Lead to reduced human intervention</a:t>
            </a:r>
          </a:p>
          <a:p>
            <a:pPr lvl="1"/>
            <a:endParaRPr lang="en-US" altLang="en-US" dirty="0" smtClean="0">
              <a:solidFill>
                <a:schemeClr val="bg1"/>
              </a:solidFill>
              <a:ea typeface="ＭＳ Ｐゴシック" pitchFamily="-110" charset="-128"/>
              <a:cs typeface="Arial" charset="0"/>
            </a:endParaRPr>
          </a:p>
          <a:p>
            <a:r>
              <a:rPr lang="en-US" altLang="en-US" dirty="0" smtClean="0">
                <a:solidFill>
                  <a:schemeClr val="bg1"/>
                </a:solidFill>
                <a:ea typeface="ＭＳ Ｐゴシック" pitchFamily="-110" charset="-128"/>
                <a:cs typeface="Arial" charset="0"/>
              </a:rPr>
              <a:t>Impact is across the entire organization and drilling process: Drill Bit to Enterprise</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7301EFEA-2301-4516-AC93-6026A93AD3E6}" type="slidenum">
              <a:rPr lang="en-US" altLang="en-US" sz="1400" smtClean="0">
                <a:solidFill>
                  <a:schemeClr val="bg1"/>
                </a:solidFill>
              </a:rPr>
              <a:pPr>
                <a:spcBef>
                  <a:spcPct val="0"/>
                </a:spcBef>
                <a:buFontTx/>
                <a:buNone/>
              </a:pPr>
              <a:t>37</a:t>
            </a:fld>
            <a:endParaRPr lang="en-US" altLang="en-US" sz="1400" smtClean="0">
              <a:solidFill>
                <a:schemeClr val="bg1"/>
              </a:solidFill>
            </a:endParaRPr>
          </a:p>
        </p:txBody>
      </p:sp>
    </p:spTree>
    <p:extLst>
      <p:ext uri="{BB962C8B-B14F-4D97-AF65-F5344CB8AC3E}">
        <p14:creationId xmlns:p14="http://schemas.microsoft.com/office/powerpoint/2010/main" val="657980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228600"/>
            <a:ext cx="6945923" cy="1143000"/>
          </a:xfrm>
        </p:spPr>
        <p:txBody>
          <a:bodyPr/>
          <a:lstStyle/>
          <a:p>
            <a:r>
              <a:rPr lang="en-US" altLang="en-US" dirty="0" smtClean="0">
                <a:solidFill>
                  <a:srgbClr val="FFC000"/>
                </a:solidFill>
              </a:rPr>
              <a:t>Conclusions</a:t>
            </a:r>
          </a:p>
        </p:txBody>
      </p:sp>
      <p:sp>
        <p:nvSpPr>
          <p:cNvPr id="54275" name="Content Placeholder 2"/>
          <p:cNvSpPr>
            <a:spLocks noGrp="1"/>
          </p:cNvSpPr>
          <p:nvPr>
            <p:ph idx="1"/>
          </p:nvPr>
        </p:nvSpPr>
        <p:spPr>
          <a:xfrm>
            <a:off x="228600" y="1844675"/>
            <a:ext cx="8763000" cy="4876800"/>
          </a:xfrm>
        </p:spPr>
        <p:txBody>
          <a:bodyPr/>
          <a:lstStyle/>
          <a:p>
            <a:pPr marL="0" indent="0" algn="ctr">
              <a:buFontTx/>
              <a:buNone/>
            </a:pPr>
            <a:r>
              <a:rPr lang="en-US" altLang="en-US" dirty="0" smtClean="0">
                <a:solidFill>
                  <a:schemeClr val="bg1"/>
                </a:solidFill>
              </a:rPr>
              <a:t>While drilling equipment is highly automated, the drilling system/process is poorly automated.</a:t>
            </a:r>
          </a:p>
          <a:p>
            <a:pPr marL="0" indent="0" algn="ctr">
              <a:buFontTx/>
              <a:buNone/>
            </a:pPr>
            <a:endParaRPr lang="en-US" altLang="en-US" dirty="0" smtClean="0">
              <a:solidFill>
                <a:schemeClr val="bg1"/>
              </a:solidFill>
            </a:endParaRPr>
          </a:p>
          <a:p>
            <a:pPr marL="0" indent="0" algn="ctr">
              <a:buFontTx/>
              <a:buNone/>
            </a:pPr>
            <a:r>
              <a:rPr lang="en-US" altLang="en-US" dirty="0" smtClean="0">
                <a:solidFill>
                  <a:schemeClr val="bg1"/>
                </a:solidFill>
              </a:rPr>
              <a:t>Drilling systems automation is technically challenging, requires a holistic approach, and is rewarding with significant business drivers:</a:t>
            </a:r>
          </a:p>
          <a:p>
            <a:pPr marL="0" indent="0">
              <a:buFontTx/>
              <a:buNone/>
            </a:pPr>
            <a:endParaRPr lang="en-US" altLang="en-US" dirty="0" smtClean="0">
              <a:solidFill>
                <a:schemeClr val="bg1"/>
              </a:solidFill>
            </a:endParaRPr>
          </a:p>
          <a:p>
            <a:pPr marL="0" indent="0" algn="ctr">
              <a:buFontTx/>
              <a:buNone/>
            </a:pPr>
            <a:r>
              <a:rPr lang="en-US" altLang="en-US" sz="3600" dirty="0" smtClean="0">
                <a:solidFill>
                  <a:schemeClr val="bg2">
                    <a:lumMod val="50000"/>
                  </a:schemeClr>
                </a:solidFill>
              </a:rPr>
              <a:t>Performance, Safety and Cost</a:t>
            </a: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AF954133-FD05-4768-B0D9-93CACFA6086B}" type="slidenum">
              <a:rPr lang="en-US" altLang="en-US" sz="1400" smtClean="0">
                <a:solidFill>
                  <a:schemeClr val="bg1"/>
                </a:solidFill>
              </a:rPr>
              <a:pPr>
                <a:spcBef>
                  <a:spcPct val="0"/>
                </a:spcBef>
                <a:buFontTx/>
                <a:buNone/>
              </a:pPr>
              <a:t>38</a:t>
            </a:fld>
            <a:endParaRPr lang="en-US" altLang="en-US" sz="1400" smtClean="0">
              <a:solidFill>
                <a:schemeClr val="bg1"/>
              </a:solidFill>
            </a:endParaRPr>
          </a:p>
        </p:txBody>
      </p:sp>
    </p:spTree>
    <p:extLst>
      <p:ext uri="{BB962C8B-B14F-4D97-AF65-F5344CB8AC3E}">
        <p14:creationId xmlns:p14="http://schemas.microsoft.com/office/powerpoint/2010/main" val="1143492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4638"/>
            <a:ext cx="7086599" cy="1143000"/>
          </a:xfrm>
        </p:spPr>
        <p:txBody>
          <a:bodyPr/>
          <a:lstStyle/>
          <a:p>
            <a:r>
              <a:rPr lang="en-US" altLang="en-US" dirty="0" smtClean="0">
                <a:solidFill>
                  <a:srgbClr val="FFC000"/>
                </a:solidFill>
              </a:rPr>
              <a:t>Further Reading</a:t>
            </a:r>
          </a:p>
        </p:txBody>
      </p:sp>
      <p:sp>
        <p:nvSpPr>
          <p:cNvPr id="55299" name="Content Placeholder 2"/>
          <p:cNvSpPr>
            <a:spLocks noGrp="1"/>
          </p:cNvSpPr>
          <p:nvPr>
            <p:ph idx="1"/>
          </p:nvPr>
        </p:nvSpPr>
        <p:spPr/>
        <p:txBody>
          <a:bodyPr/>
          <a:lstStyle/>
          <a:p>
            <a:r>
              <a:rPr lang="en-US" altLang="en-US" sz="2800" smtClean="0">
                <a:solidFill>
                  <a:schemeClr val="bg1"/>
                </a:solidFill>
              </a:rPr>
              <a:t>SPE 166263, “Drilling Systems Automation: Current State, Initiatives and Potential Impact”, SPE ATCE, October 2013</a:t>
            </a:r>
          </a:p>
          <a:p>
            <a:endParaRPr lang="en-US" altLang="en-US" sz="2800" smtClean="0">
              <a:solidFill>
                <a:schemeClr val="bg1"/>
              </a:solidFill>
            </a:endParaRPr>
          </a:p>
          <a:p>
            <a:r>
              <a:rPr lang="en-US" altLang="en-US" sz="2800" smtClean="0">
                <a:solidFill>
                  <a:schemeClr val="bg1"/>
                </a:solidFill>
              </a:rPr>
              <a:t>SPE 173010, “Drilling Systems Automation Roadmap - The Means to Accelerate Adoption”, SPE/IADC Drilling Conference, London, March 2015</a:t>
            </a:r>
          </a:p>
          <a:p>
            <a:endParaRPr lang="en-US" altLang="en-US" sz="2800" smtClean="0">
              <a:solidFill>
                <a:schemeClr val="bg1"/>
              </a:solidFill>
            </a:endParaRPr>
          </a:p>
          <a:p>
            <a:endParaRPr lang="en-US" altLang="en-US" smtClean="0"/>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D7D7E73E-4E95-4A69-BFFC-2F6DAA273959}" type="slidenum">
              <a:rPr lang="en-US" altLang="en-US" sz="1400" smtClean="0">
                <a:solidFill>
                  <a:schemeClr val="bg1"/>
                </a:solidFill>
              </a:rPr>
              <a:pPr>
                <a:spcBef>
                  <a:spcPct val="0"/>
                </a:spcBef>
                <a:buFontTx/>
                <a:buNone/>
              </a:pPr>
              <a:t>39</a:t>
            </a:fld>
            <a:endParaRPr lang="en-US" altLang="en-US" sz="1400" smtClean="0">
              <a:solidFill>
                <a:schemeClr val="bg1"/>
              </a:solidFill>
            </a:endParaRPr>
          </a:p>
        </p:txBody>
      </p:sp>
    </p:spTree>
    <p:extLst>
      <p:ext uri="{BB962C8B-B14F-4D97-AF65-F5344CB8AC3E}">
        <p14:creationId xmlns:p14="http://schemas.microsoft.com/office/powerpoint/2010/main" val="1981652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274638"/>
            <a:ext cx="7470531" cy="1143000"/>
          </a:xfrm>
        </p:spPr>
        <p:txBody>
          <a:bodyPr anchor="t">
            <a:normAutofit fontScale="90000"/>
          </a:bodyPr>
          <a:lstStyle/>
          <a:p>
            <a:r>
              <a:rPr lang="en-US" altLang="en-US" dirty="0" smtClean="0">
                <a:solidFill>
                  <a:srgbClr val="FFC000"/>
                </a:solidFill>
              </a:rPr>
              <a:t>Drilling Systems Automation (DSA)</a:t>
            </a:r>
          </a:p>
        </p:txBody>
      </p:sp>
      <p:sp>
        <p:nvSpPr>
          <p:cNvPr id="22531" name="Content Placeholder 2"/>
          <p:cNvSpPr>
            <a:spLocks noGrp="1"/>
          </p:cNvSpPr>
          <p:nvPr>
            <p:ph idx="1"/>
          </p:nvPr>
        </p:nvSpPr>
        <p:spPr>
          <a:xfrm>
            <a:off x="457200" y="1676384"/>
            <a:ext cx="8229600" cy="4876800"/>
          </a:xfrm>
        </p:spPr>
        <p:txBody>
          <a:bodyPr/>
          <a:lstStyle/>
          <a:p>
            <a:r>
              <a:rPr lang="en-US" altLang="en-US" sz="2800" dirty="0" smtClean="0">
                <a:solidFill>
                  <a:schemeClr val="bg1"/>
                </a:solidFill>
              </a:rPr>
              <a:t>Involves the control of the drilling process by automatic means, ultimately reducing human intervention to a minimum. </a:t>
            </a:r>
          </a:p>
          <a:p>
            <a:endParaRPr lang="en-US" altLang="en-US" sz="2800" dirty="0" smtClean="0">
              <a:solidFill>
                <a:schemeClr val="bg1"/>
              </a:solidFill>
            </a:endParaRPr>
          </a:p>
          <a:p>
            <a:r>
              <a:rPr lang="en-US" altLang="en-US" sz="2800" dirty="0" smtClean="0">
                <a:solidFill>
                  <a:schemeClr val="bg1"/>
                </a:solidFill>
              </a:rPr>
              <a:t>Employs control systems and information technologies </a:t>
            </a:r>
          </a:p>
          <a:p>
            <a:endParaRPr lang="en-US" altLang="en-US" sz="2800" dirty="0" smtClean="0">
              <a:solidFill>
                <a:schemeClr val="bg1"/>
              </a:solidFill>
            </a:endParaRPr>
          </a:p>
          <a:p>
            <a:r>
              <a:rPr lang="en-US" altLang="en-US" sz="2800" dirty="0" smtClean="0">
                <a:solidFill>
                  <a:schemeClr val="bg1"/>
                </a:solidFill>
              </a:rPr>
              <a:t>Includes all components downhole, on surface and remote to the drilling rig that are used in real-time to drill the wellbore. </a:t>
            </a:r>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21674B1F-A101-4C4B-AC52-D0C45965D7EE}" type="slidenum">
              <a:rPr lang="en-US" altLang="en-US" sz="1400" smtClean="0">
                <a:solidFill>
                  <a:schemeClr val="bg1"/>
                </a:solidFill>
                <a:ea typeface="ＭＳ Ｐゴシック" pitchFamily="-110" charset="-128"/>
              </a:rPr>
              <a:pPr>
                <a:spcBef>
                  <a:spcPct val="0"/>
                </a:spcBef>
                <a:buFontTx/>
                <a:buNone/>
              </a:pPr>
              <a:t>4</a:t>
            </a:fld>
            <a:endParaRPr lang="en-US" altLang="en-US" sz="1400" smtClean="0">
              <a:solidFill>
                <a:schemeClr val="bg1"/>
              </a:solidFill>
              <a:ea typeface="ＭＳ Ｐゴシック" pitchFamily="-110" charset="-128"/>
            </a:endParaRPr>
          </a:p>
        </p:txBody>
      </p:sp>
    </p:spTree>
    <p:extLst>
      <p:ext uri="{BB962C8B-B14F-4D97-AF65-F5344CB8AC3E}">
        <p14:creationId xmlns:p14="http://schemas.microsoft.com/office/powerpoint/2010/main" val="40236194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txBox="1">
            <a:spLocks/>
          </p:cNvSpPr>
          <p:nvPr/>
        </p:nvSpPr>
        <p:spPr bwMode="auto">
          <a:xfrm>
            <a:off x="110637" y="67408"/>
            <a:ext cx="7395063" cy="141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eaLnBrk="1" hangingPunct="1">
              <a:spcBef>
                <a:spcPct val="0"/>
              </a:spcBef>
              <a:buFontTx/>
              <a:buNone/>
            </a:pPr>
            <a:r>
              <a:rPr lang="en-US" altLang="en-US" sz="4000" dirty="0">
                <a:solidFill>
                  <a:srgbClr val="FFC000"/>
                </a:solidFill>
                <a:latin typeface="+mj-lt"/>
                <a:ea typeface="ＭＳ Ｐゴシック" pitchFamily="-110" charset="-128"/>
              </a:rPr>
              <a:t>Drilling Systems Automation Sources of Information</a:t>
            </a:r>
          </a:p>
        </p:txBody>
      </p:sp>
      <p:pic>
        <p:nvPicPr>
          <p:cNvPr id="6" name="Picture 5"/>
          <p:cNvPicPr>
            <a:picLocks noChangeAspect="1"/>
          </p:cNvPicPr>
          <p:nvPr/>
        </p:nvPicPr>
        <p:blipFill rotWithShape="1">
          <a:blip r:embed="rId3"/>
          <a:srcRect l="6411" r="24922"/>
          <a:stretch/>
        </p:blipFill>
        <p:spPr>
          <a:xfrm>
            <a:off x="349250" y="4646613"/>
            <a:ext cx="1304925" cy="501650"/>
          </a:xfrm>
          <a:prstGeom prst="rect">
            <a:avLst/>
          </a:prstGeom>
          <a:ln>
            <a:noFill/>
          </a:ln>
          <a:effectLst>
            <a:outerShdw blurRad="190500" algn="tl" rotWithShape="0">
              <a:srgbClr val="000000">
                <a:alpha val="70000"/>
              </a:srgbClr>
            </a:outerShdw>
          </a:effectLst>
        </p:spPr>
      </p:pic>
      <p:pic>
        <p:nvPicPr>
          <p:cNvPr id="56324" name="Picture 2" descr="C:\Users\macpjohd\Pictures\Microsoft Clip Organizer\Item 15.png"/>
          <p:cNvPicPr>
            <a:picLocks noChangeAspect="1" noChangeArrowheads="1"/>
          </p:cNvPicPr>
          <p:nvPr/>
        </p:nvPicPr>
        <p:blipFill>
          <a:blip r:embed="rId4">
            <a:extLst>
              <a:ext uri="{28A0092B-C50C-407E-A947-70E740481C1C}">
                <a14:useLocalDpi xmlns:a14="http://schemas.microsoft.com/office/drawing/2010/main" val="0"/>
              </a:ext>
            </a:extLst>
          </a:blip>
          <a:srcRect t="790" r="61029" b="40572"/>
          <a:stretch>
            <a:fillRect/>
          </a:stretch>
        </p:blipFill>
        <p:spPr bwMode="auto">
          <a:xfrm>
            <a:off x="273050" y="3602038"/>
            <a:ext cx="145732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3" descr="C:\Users\macpjohd\Pictures\SPE_DSAT_Approved%20Log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2235200"/>
            <a:ext cx="15398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r">
              <a:spcBef>
                <a:spcPct val="0"/>
              </a:spcBef>
              <a:buFontTx/>
              <a:buNone/>
            </a:pPr>
            <a:fld id="{00B4EF64-4C4B-4473-8404-0ECFA3E3F9DD}" type="slidenum">
              <a:rPr lang="en-US" altLang="en-US" sz="1400">
                <a:solidFill>
                  <a:schemeClr val="bg1"/>
                </a:solidFill>
              </a:rPr>
              <a:pPr algn="r">
                <a:spcBef>
                  <a:spcPct val="0"/>
                </a:spcBef>
                <a:buFontTx/>
                <a:buNone/>
              </a:pPr>
              <a:t>40</a:t>
            </a:fld>
            <a:endParaRPr lang="en-US" altLang="en-US" sz="1400">
              <a:solidFill>
                <a:schemeClr val="bg1"/>
              </a:solidFill>
            </a:endParaRPr>
          </a:p>
        </p:txBody>
      </p:sp>
      <p:sp>
        <p:nvSpPr>
          <p:cNvPr id="56327" name="TextBox 1"/>
          <p:cNvSpPr txBox="1">
            <a:spLocks noChangeArrowheads="1"/>
          </p:cNvSpPr>
          <p:nvPr/>
        </p:nvSpPr>
        <p:spPr bwMode="auto">
          <a:xfrm>
            <a:off x="2133600" y="2236788"/>
            <a:ext cx="55816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400" dirty="0">
                <a:solidFill>
                  <a:schemeClr val="bg1"/>
                </a:solidFill>
              </a:rPr>
              <a:t>connect.spe.org/</a:t>
            </a:r>
            <a:r>
              <a:rPr lang="en-US" altLang="en-US" sz="2400" dirty="0" err="1">
                <a:solidFill>
                  <a:schemeClr val="bg1"/>
                </a:solidFill>
              </a:rPr>
              <a:t>dsats</a:t>
            </a:r>
            <a:r>
              <a:rPr lang="en-US" altLang="en-US" sz="2400" dirty="0">
                <a:solidFill>
                  <a:schemeClr val="bg1"/>
                </a:solidFill>
              </a:rPr>
              <a:t>/home/</a:t>
            </a:r>
          </a:p>
          <a:p>
            <a:pPr>
              <a:spcBef>
                <a:spcPct val="0"/>
              </a:spcBef>
              <a:buFontTx/>
              <a:buNone/>
            </a:pPr>
            <a:endParaRPr lang="en-US" altLang="en-US" sz="2400" dirty="0">
              <a:solidFill>
                <a:schemeClr val="bg1"/>
              </a:solidFill>
            </a:endParaRPr>
          </a:p>
          <a:p>
            <a:pPr>
              <a:spcBef>
                <a:spcPct val="0"/>
              </a:spcBef>
              <a:buFontTx/>
              <a:buNone/>
            </a:pPr>
            <a:r>
              <a:rPr lang="en-US" altLang="en-US" sz="2400" dirty="0">
                <a:solidFill>
                  <a:schemeClr val="bg1"/>
                </a:solidFill>
              </a:rPr>
              <a:t>connect.spe.org/</a:t>
            </a:r>
            <a:r>
              <a:rPr lang="en-US" altLang="en-US" sz="2400" dirty="0" err="1">
                <a:solidFill>
                  <a:schemeClr val="bg1"/>
                </a:solidFill>
              </a:rPr>
              <a:t>dsaroadmap</a:t>
            </a:r>
            <a:r>
              <a:rPr lang="en-US" altLang="en-US" sz="2400" dirty="0">
                <a:solidFill>
                  <a:schemeClr val="bg1"/>
                </a:solidFill>
              </a:rPr>
              <a:t>/home/</a:t>
            </a:r>
          </a:p>
          <a:p>
            <a:pPr>
              <a:spcBef>
                <a:spcPct val="0"/>
              </a:spcBef>
              <a:buFontTx/>
              <a:buNone/>
            </a:pPr>
            <a:endParaRPr lang="en-US" altLang="en-US" sz="2400" dirty="0">
              <a:solidFill>
                <a:schemeClr val="bg1"/>
              </a:solidFill>
            </a:endParaRPr>
          </a:p>
          <a:p>
            <a:pPr>
              <a:spcBef>
                <a:spcPct val="0"/>
              </a:spcBef>
              <a:buFontTx/>
              <a:buNone/>
            </a:pPr>
            <a:r>
              <a:rPr lang="en-US" altLang="en-US" sz="2400" dirty="0">
                <a:solidFill>
                  <a:schemeClr val="bg1"/>
                </a:solidFill>
              </a:rPr>
              <a:t>www.iadc.org/dsaroadmap</a:t>
            </a:r>
          </a:p>
          <a:p>
            <a:pPr>
              <a:spcBef>
                <a:spcPct val="0"/>
              </a:spcBef>
              <a:buFontTx/>
              <a:buNone/>
            </a:pPr>
            <a:endParaRPr lang="en-US" altLang="en-US" sz="2400" dirty="0">
              <a:solidFill>
                <a:schemeClr val="bg1"/>
              </a:solidFill>
            </a:endParaRPr>
          </a:p>
          <a:p>
            <a:pPr>
              <a:spcBef>
                <a:spcPct val="0"/>
              </a:spcBef>
              <a:buFontTx/>
              <a:buNone/>
            </a:pPr>
            <a:r>
              <a:rPr lang="en-US" altLang="en-US" sz="2400" dirty="0">
                <a:solidFill>
                  <a:schemeClr val="bg1"/>
                </a:solidFill>
              </a:rPr>
              <a:t>www.iadc.org/advanced-rig-technology-</a:t>
            </a:r>
          </a:p>
          <a:p>
            <a:pPr>
              <a:spcBef>
                <a:spcPct val="0"/>
              </a:spcBef>
              <a:buFontTx/>
              <a:buNone/>
            </a:pPr>
            <a:r>
              <a:rPr lang="en-US" altLang="en-US" sz="2400" dirty="0">
                <a:solidFill>
                  <a:schemeClr val="bg1"/>
                </a:solidFill>
              </a:rPr>
              <a:t>committee/#access</a:t>
            </a:r>
          </a:p>
        </p:txBody>
      </p:sp>
    </p:spTree>
    <p:extLst>
      <p:ext uri="{BB962C8B-B14F-4D97-AF65-F5344CB8AC3E}">
        <p14:creationId xmlns:p14="http://schemas.microsoft.com/office/powerpoint/2010/main" val="20007663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0"/>
          <p:cNvSpPr txBox="1">
            <a:spLocks noChangeArrowheads="1"/>
          </p:cNvSpPr>
          <p:nvPr/>
        </p:nvSpPr>
        <p:spPr bwMode="auto">
          <a:xfrm>
            <a:off x="2133600" y="5791200"/>
            <a:ext cx="27432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pPr defTabSz="914400" eaLnBrk="0" fontAlgn="base" hangingPunct="0">
              <a:spcBef>
                <a:spcPct val="0"/>
              </a:spcBef>
              <a:spcAft>
                <a:spcPct val="0"/>
              </a:spcAft>
            </a:pPr>
            <a:r>
              <a:rPr lang="en-US" sz="1400" dirty="0">
                <a:solidFill>
                  <a:srgbClr val="FFFFFF"/>
                </a:solidFill>
                <a:latin typeface="Arial Narrow Bold" pitchFamily="8" charset="0"/>
              </a:rPr>
              <a:t>Society of Petroleum Engineers Distinguished Lecturer Program</a:t>
            </a:r>
          </a:p>
          <a:p>
            <a:pPr defTabSz="914400" eaLnBrk="0" fontAlgn="base" hangingPunct="0">
              <a:spcBef>
                <a:spcPct val="0"/>
              </a:spcBef>
              <a:spcAft>
                <a:spcPct val="0"/>
              </a:spcAft>
            </a:pPr>
            <a:r>
              <a:rPr lang="en-US" sz="1200" dirty="0">
                <a:solidFill>
                  <a:srgbClr val="FFFFFF"/>
                </a:solidFill>
                <a:latin typeface="Arial Narrow Bold" pitchFamily="8" charset="0"/>
              </a:rPr>
              <a:t>www.spe.org/dl</a:t>
            </a:r>
          </a:p>
        </p:txBody>
      </p:sp>
      <p:sp>
        <p:nvSpPr>
          <p:cNvPr id="24579" name="Slide Number Placeholder 4"/>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pPr algn="r" defTabSz="914400" eaLnBrk="0" fontAlgn="base" hangingPunct="0">
              <a:spcBef>
                <a:spcPct val="0"/>
              </a:spcBef>
              <a:spcAft>
                <a:spcPct val="0"/>
              </a:spcAft>
            </a:pPr>
            <a:fld id="{FF9FB0D0-0B6B-42E7-A7AD-9830D22DE6AA}" type="slidenum">
              <a:rPr lang="en-US" sz="1400">
                <a:solidFill>
                  <a:srgbClr val="FFFFFF"/>
                </a:solidFill>
              </a:rPr>
              <a:pPr algn="r" defTabSz="914400" eaLnBrk="0" fontAlgn="base" hangingPunct="0">
                <a:spcBef>
                  <a:spcPct val="0"/>
                </a:spcBef>
                <a:spcAft>
                  <a:spcPct val="0"/>
                </a:spcAft>
              </a:pPr>
              <a:t>41</a:t>
            </a:fld>
            <a:endParaRPr lang="en-US" sz="1400" dirty="0">
              <a:solidFill>
                <a:srgbClr val="FFFFFF"/>
              </a:solidFill>
            </a:endParaRPr>
          </a:p>
        </p:txBody>
      </p:sp>
      <p:pic>
        <p:nvPicPr>
          <p:cNvPr id="24581" name="Picture 9" descr="SPEInt_BW_Rev_Alpha.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00"/>
            <a:ext cx="14795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29"/>
          <p:cNvSpPr txBox="1">
            <a:spLocks noChangeArrowheads="1"/>
          </p:cNvSpPr>
          <p:nvPr/>
        </p:nvSpPr>
        <p:spPr bwMode="auto">
          <a:xfrm>
            <a:off x="457200" y="1947863"/>
            <a:ext cx="8382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8" charset="-128"/>
              </a:defRPr>
            </a:lvl1pPr>
            <a:lvl2pPr marL="742950" indent="-285750">
              <a:defRPr sz="2400">
                <a:solidFill>
                  <a:schemeClr val="tx1"/>
                </a:solidFill>
                <a:latin typeface="Arial" charset="0"/>
                <a:ea typeface="ヒラギノ角ゴ Pro W3" pitchFamily="8" charset="-128"/>
              </a:defRPr>
            </a:lvl2pPr>
            <a:lvl3pPr marL="1143000" indent="-228600">
              <a:defRPr sz="2400">
                <a:solidFill>
                  <a:schemeClr val="tx1"/>
                </a:solidFill>
                <a:latin typeface="Arial" charset="0"/>
                <a:ea typeface="ヒラギノ角ゴ Pro W3" pitchFamily="8" charset="-128"/>
              </a:defRPr>
            </a:lvl3pPr>
            <a:lvl4pPr marL="1600200" indent="-228600">
              <a:defRPr sz="2400">
                <a:solidFill>
                  <a:schemeClr val="tx1"/>
                </a:solidFill>
                <a:latin typeface="Arial" charset="0"/>
                <a:ea typeface="ヒラギノ角ゴ Pro W3" pitchFamily="8" charset="-128"/>
              </a:defRPr>
            </a:lvl4pPr>
            <a:lvl5pPr marL="2057400" indent="-228600">
              <a:defRPr sz="2400">
                <a:solidFill>
                  <a:schemeClr val="tx1"/>
                </a:solidFill>
                <a:latin typeface="Arial" charset="0"/>
                <a:ea typeface="ヒラギノ角ゴ Pro W3" pitchFamily="8"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 charset="-128"/>
              </a:defRPr>
            </a:lvl9pPr>
          </a:lstStyle>
          <a:p>
            <a:pPr algn="ctr" defTabSz="914400" eaLnBrk="0" fontAlgn="base" hangingPunct="0">
              <a:spcBef>
                <a:spcPct val="0"/>
              </a:spcBef>
              <a:spcAft>
                <a:spcPct val="0"/>
              </a:spcAft>
            </a:pPr>
            <a:endParaRPr lang="en-US" sz="2000" b="1" dirty="0">
              <a:solidFill>
                <a:srgbClr val="FFFFFF"/>
              </a:solidFill>
            </a:endParaRPr>
          </a:p>
          <a:p>
            <a:pPr algn="ctr" defTabSz="914400" eaLnBrk="0" fontAlgn="base" hangingPunct="0">
              <a:spcBef>
                <a:spcPct val="0"/>
              </a:spcBef>
              <a:spcAft>
                <a:spcPct val="0"/>
              </a:spcAft>
            </a:pPr>
            <a:r>
              <a:rPr lang="en-US" sz="4800" b="1" dirty="0">
                <a:solidFill>
                  <a:srgbClr val="FFFFFF"/>
                </a:solidFill>
              </a:rPr>
              <a:t>Your Feedback is Important</a:t>
            </a:r>
          </a:p>
          <a:p>
            <a:pPr algn="ctr" defTabSz="914400" eaLnBrk="0" fontAlgn="base" hangingPunct="0">
              <a:spcBef>
                <a:spcPct val="0"/>
              </a:spcBef>
              <a:spcAft>
                <a:spcPct val="0"/>
              </a:spcAft>
            </a:pPr>
            <a:endParaRPr lang="en-US" b="1" dirty="0">
              <a:solidFill>
                <a:srgbClr val="FFFFFF"/>
              </a:solidFill>
            </a:endParaRPr>
          </a:p>
          <a:p>
            <a:pPr algn="ctr" defTabSz="914400" eaLnBrk="0" fontAlgn="base" hangingPunct="0">
              <a:spcBef>
                <a:spcPct val="0"/>
              </a:spcBef>
              <a:spcAft>
                <a:spcPct val="0"/>
              </a:spcAft>
            </a:pPr>
            <a:r>
              <a:rPr lang="en-US" b="1" dirty="0">
                <a:solidFill>
                  <a:srgbClr val="FFFFFF"/>
                </a:solidFill>
              </a:rPr>
              <a:t>Enter your section in the DL Evaluation Contest by completing  the evaluation form for this </a:t>
            </a:r>
            <a:r>
              <a:rPr lang="en-US" b="1" dirty="0" smtClean="0">
                <a:solidFill>
                  <a:srgbClr val="FFFFFF"/>
                </a:solidFill>
              </a:rPr>
              <a:t>presentation</a:t>
            </a:r>
          </a:p>
          <a:p>
            <a:pPr algn="ctr" defTabSz="914400" eaLnBrk="0" fontAlgn="base" hangingPunct="0">
              <a:spcBef>
                <a:spcPct val="0"/>
              </a:spcBef>
              <a:spcAft>
                <a:spcPct val="0"/>
              </a:spcAft>
            </a:pPr>
            <a:r>
              <a:rPr lang="en-US" b="1" dirty="0" smtClean="0">
                <a:solidFill>
                  <a:srgbClr val="FFFFFF"/>
                </a:solidFill>
              </a:rPr>
              <a:t>Visit SPE.org/dl</a:t>
            </a:r>
            <a:endParaRPr lang="en-US" b="1" dirty="0">
              <a:solidFill>
                <a:srgbClr val="FFFFFF"/>
              </a:solidFill>
            </a:endParaRPr>
          </a:p>
          <a:p>
            <a:pPr algn="ctr" defTabSz="914400" eaLnBrk="0" fontAlgn="base" hangingPunct="0">
              <a:spcBef>
                <a:spcPct val="0"/>
              </a:spcBef>
              <a:spcAft>
                <a:spcPct val="0"/>
              </a:spcAft>
            </a:pPr>
            <a:endParaRPr lang="en-US" b="1" dirty="0">
              <a:solidFill>
                <a:srgbClr val="FFFFFF"/>
              </a:solidFill>
            </a:endParaRPr>
          </a:p>
          <a:p>
            <a:pPr algn="ctr" defTabSz="914400" eaLnBrk="0" fontAlgn="base" hangingPunct="0">
              <a:spcBef>
                <a:spcPct val="0"/>
              </a:spcBef>
              <a:spcAft>
                <a:spcPct val="0"/>
              </a:spcAft>
            </a:pPr>
            <a:endParaRPr lang="en-US" sz="1800" b="1" dirty="0">
              <a:solidFill>
                <a:srgbClr val="FFFF00"/>
              </a:solidFill>
            </a:endParaRPr>
          </a:p>
        </p:txBody>
      </p:sp>
      <p:pic>
        <p:nvPicPr>
          <p:cNvPr id="24584"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391400" y="51816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40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Title 1"/>
          <p:cNvSpPr>
            <a:spLocks noGrp="1"/>
          </p:cNvSpPr>
          <p:nvPr>
            <p:ph type="title"/>
          </p:nvPr>
        </p:nvSpPr>
        <p:spPr>
          <a:xfrm>
            <a:off x="288925" y="252657"/>
            <a:ext cx="7263667" cy="890344"/>
          </a:xfrm>
        </p:spPr>
        <p:txBody>
          <a:bodyPr anchor="t"/>
          <a:lstStyle/>
          <a:p>
            <a:r>
              <a:rPr lang="en-US" altLang="en-US" dirty="0" smtClean="0">
                <a:solidFill>
                  <a:srgbClr val="FFC000"/>
                </a:solidFill>
              </a:rPr>
              <a:t>Data Flow and Value</a:t>
            </a:r>
          </a:p>
        </p:txBody>
      </p:sp>
      <p:sp>
        <p:nvSpPr>
          <p:cNvPr id="58372" name="Slide Number Placeholder 3"/>
          <p:cNvSpPr>
            <a:spLocks noGrp="1"/>
          </p:cNvSpPr>
          <p:nvPr>
            <p:ph type="sldNum" sz="quarter" idx="12"/>
          </p:nvPr>
        </p:nvSpPr>
        <p:spPr>
          <a:xfrm>
            <a:off x="6553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DF123656-DE46-4218-929E-3957A241BD1A}" type="slidenum">
              <a:rPr lang="en-US" altLang="en-US" sz="1400" smtClean="0">
                <a:solidFill>
                  <a:schemeClr val="bg1"/>
                </a:solidFill>
              </a:rPr>
              <a:pPr>
                <a:spcBef>
                  <a:spcPct val="0"/>
                </a:spcBef>
                <a:buFontTx/>
                <a:buNone/>
              </a:pPr>
              <a:t>42</a:t>
            </a:fld>
            <a:endParaRPr lang="en-US" altLang="en-US" sz="1400" smtClean="0">
              <a:solidFill>
                <a:schemeClr val="bg1"/>
              </a:solidFill>
            </a:endParaRPr>
          </a:p>
        </p:txBody>
      </p:sp>
      <p:pic>
        <p:nvPicPr>
          <p:cNvPr id="5837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684" y="1043115"/>
            <a:ext cx="7869115" cy="489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52400" y="6057896"/>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600" dirty="0">
                <a:solidFill>
                  <a:schemeClr val="bg1"/>
                </a:solidFill>
              </a:rPr>
              <a:t>Source: DSATS: Drilling Systems Automation Luncheon Presentation, Digital Energy Conference, The Woodlands, Texas, March 2015</a:t>
            </a:r>
          </a:p>
        </p:txBody>
      </p:sp>
    </p:spTree>
    <p:extLst>
      <p:ext uri="{BB962C8B-B14F-4D97-AF65-F5344CB8AC3E}">
        <p14:creationId xmlns:p14="http://schemas.microsoft.com/office/powerpoint/2010/main" val="9466104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a:xfrm>
            <a:off x="744538" y="76200"/>
            <a:ext cx="7772400" cy="1143000"/>
          </a:xfrm>
        </p:spPr>
        <p:txBody>
          <a:bodyPr/>
          <a:lstStyle/>
          <a:p>
            <a:pPr algn="l"/>
            <a:r>
              <a:rPr lang="en-US" altLang="en-US" smtClean="0">
                <a:solidFill>
                  <a:srgbClr val="FFC000"/>
                </a:solidFill>
              </a:rPr>
              <a:t>(5) Stick-Slip and ROP OPT</a:t>
            </a:r>
          </a:p>
        </p:txBody>
      </p:sp>
      <p:sp>
        <p:nvSpPr>
          <p:cNvPr id="593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5A136EF7-A873-4B24-85C8-575AC5CDB374}" type="slidenum">
              <a:rPr lang="en-US" altLang="en-US" sz="1400" smtClean="0"/>
              <a:pPr>
                <a:spcBef>
                  <a:spcPct val="0"/>
                </a:spcBef>
                <a:buFontTx/>
                <a:buNone/>
              </a:pPr>
              <a:t>43</a:t>
            </a:fld>
            <a:endParaRPr lang="en-US" altLang="en-US" sz="140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50" y="1981201"/>
            <a:ext cx="345295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563" y="1468315"/>
            <a:ext cx="4164208" cy="5237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9" name="Straight Arrow Connector 8"/>
          <p:cNvCxnSpPr/>
          <p:nvPr/>
        </p:nvCxnSpPr>
        <p:spPr bwMode="auto">
          <a:xfrm>
            <a:off x="3048000" y="3039207"/>
            <a:ext cx="1524000" cy="0"/>
          </a:xfrm>
          <a:prstGeom prst="straightConnector1">
            <a:avLst/>
          </a:prstGeom>
          <a:ln>
            <a:solidFill>
              <a:srgbClr val="00B050"/>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2129412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3FC005BD-0701-4751-BDC0-4B9E40C4936C}" type="slidenum">
              <a:rPr lang="en-US" altLang="en-US" sz="1400" smtClean="0">
                <a:solidFill>
                  <a:schemeClr val="bg1"/>
                </a:solidFill>
              </a:rPr>
              <a:pPr>
                <a:spcBef>
                  <a:spcPct val="0"/>
                </a:spcBef>
                <a:buFontTx/>
                <a:buNone/>
              </a:pPr>
              <a:t>44</a:t>
            </a:fld>
            <a:endParaRPr lang="en-US" altLang="en-US" sz="1400" smtClean="0">
              <a:solidFill>
                <a:schemeClr val="bg1"/>
              </a:solidFill>
            </a:endParaRPr>
          </a:p>
        </p:txBody>
      </p:sp>
      <p:sp>
        <p:nvSpPr>
          <p:cNvPr id="4" name="Rounded Rectangle 3"/>
          <p:cNvSpPr/>
          <p:nvPr/>
        </p:nvSpPr>
        <p:spPr bwMode="auto">
          <a:xfrm>
            <a:off x="2268538" y="2540000"/>
            <a:ext cx="1590675" cy="819150"/>
          </a:xfrm>
          <a:prstGeom prst="roundRect">
            <a:avLst/>
          </a:prstGeom>
          <a:gradFill rotWithShape="1">
            <a:gsLst>
              <a:gs pos="0">
                <a:srgbClr val="DE3831">
                  <a:tint val="50000"/>
                  <a:satMod val="300000"/>
                </a:srgbClr>
              </a:gs>
              <a:gs pos="35000">
                <a:srgbClr val="DE3831">
                  <a:tint val="37000"/>
                  <a:satMod val="300000"/>
                </a:srgbClr>
              </a:gs>
              <a:gs pos="100000">
                <a:srgbClr val="DE3831">
                  <a:tint val="15000"/>
                  <a:satMod val="350000"/>
                </a:srgbClr>
              </a:gs>
            </a:gsLst>
            <a:lin ang="16200000" scaled="1"/>
          </a:gradFill>
          <a:ln w="9525" cap="flat" cmpd="sng" algn="ctr">
            <a:solidFill>
              <a:srgbClr val="DE3831">
                <a:shade val="95000"/>
                <a:satMod val="105000"/>
              </a:srgbClr>
            </a:solidFill>
            <a:prstDash val="solid"/>
          </a:ln>
          <a:effectLst>
            <a:outerShdw blurRad="40000" dist="20000" dir="5400000" rotWithShape="0">
              <a:srgbClr val="000000">
                <a:alpha val="38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en-US" sz="1800" kern="0" dirty="0" smtClean="0">
                <a:solidFill>
                  <a:srgbClr val="808080">
                    <a:lumMod val="75000"/>
                  </a:srgbClr>
                </a:solidFill>
              </a:rPr>
              <a:t>Remote</a:t>
            </a:r>
          </a:p>
          <a:p>
            <a:pPr algn="ctr" eaLnBrk="1" hangingPunct="1">
              <a:defRPr/>
            </a:pPr>
            <a:r>
              <a:rPr lang="en-US" sz="1800" kern="0" dirty="0" smtClean="0">
                <a:solidFill>
                  <a:srgbClr val="808080">
                    <a:lumMod val="75000"/>
                  </a:srgbClr>
                </a:solidFill>
              </a:rPr>
              <a:t>Visualization</a:t>
            </a:r>
            <a:endParaRPr lang="en-US" sz="1800" kern="0" dirty="0">
              <a:solidFill>
                <a:srgbClr val="808080">
                  <a:lumMod val="75000"/>
                </a:srgbClr>
              </a:solidFill>
            </a:endParaRPr>
          </a:p>
        </p:txBody>
      </p:sp>
      <p:grpSp>
        <p:nvGrpSpPr>
          <p:cNvPr id="60420" name="Group 4"/>
          <p:cNvGrpSpPr>
            <a:grpSpLocks/>
          </p:cNvGrpSpPr>
          <p:nvPr/>
        </p:nvGrpSpPr>
        <p:grpSpPr bwMode="auto">
          <a:xfrm>
            <a:off x="2573338" y="3365500"/>
            <a:ext cx="914400" cy="633413"/>
            <a:chOff x="3977172" y="3702251"/>
            <a:chExt cx="914664" cy="634514"/>
          </a:xfrm>
        </p:grpSpPr>
        <p:cxnSp>
          <p:nvCxnSpPr>
            <p:cNvPr id="6" name="Straight Connector 5"/>
            <p:cNvCxnSpPr>
              <a:stCxn id="7" idx="2"/>
            </p:cNvCxnSpPr>
            <p:nvPr/>
          </p:nvCxnSpPr>
          <p:spPr bwMode="auto">
            <a:xfrm flipH="1">
              <a:off x="4431328" y="3839013"/>
              <a:ext cx="3176" cy="497752"/>
            </a:xfrm>
            <a:prstGeom prst="line">
              <a:avLst/>
            </a:prstGeom>
            <a:noFill/>
            <a:ln w="25400" cap="flat" cmpd="sng" algn="ctr">
              <a:solidFill>
                <a:srgbClr val="EAAB00"/>
              </a:solidFill>
              <a:prstDash val="solid"/>
            </a:ln>
            <a:effectLst>
              <a:outerShdw blurRad="40000" dist="20000" dir="5400000" rotWithShape="0">
                <a:srgbClr val="000000">
                  <a:alpha val="38000"/>
                </a:srgbClr>
              </a:outerShdw>
            </a:effectLst>
          </p:spPr>
        </p:cxnSp>
        <p:sp>
          <p:nvSpPr>
            <p:cNvPr id="7" name="Rounded Rectangle 6"/>
            <p:cNvSpPr/>
            <p:nvPr/>
          </p:nvSpPr>
          <p:spPr bwMode="auto">
            <a:xfrm>
              <a:off x="3977172" y="3702251"/>
              <a:ext cx="914664" cy="136762"/>
            </a:xfrm>
            <a:prstGeom prst="roundRect">
              <a:avLst/>
            </a:prstGeom>
            <a:gradFill rotWithShape="1">
              <a:gsLst>
                <a:gs pos="0">
                  <a:srgbClr val="EAAB00">
                    <a:tint val="100000"/>
                    <a:shade val="100000"/>
                    <a:satMod val="130000"/>
                  </a:srgbClr>
                </a:gs>
                <a:gs pos="100000">
                  <a:srgbClr val="EAAB00">
                    <a:tint val="50000"/>
                    <a:shade val="100000"/>
                    <a:satMod val="350000"/>
                  </a:srgbClr>
                </a:gs>
              </a:gsLst>
              <a:lin ang="16200000" scaled="0"/>
            </a:gradFill>
            <a:ln w="9525" cap="flat" cmpd="sng" algn="ctr">
              <a:solidFill>
                <a:srgbClr val="EAAB00">
                  <a:shade val="95000"/>
                  <a:satMod val="105000"/>
                </a:srgbClr>
              </a:solidFill>
              <a:prstDash val="solid"/>
            </a:ln>
            <a:effectLst>
              <a:outerShdw blurRad="40000" dist="23000" dir="5400000" rotWithShape="0">
                <a:srgbClr val="000000">
                  <a:alpha val="35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sz="1000" kern="0" dirty="0">
                  <a:solidFill>
                    <a:srgbClr val="808080">
                      <a:lumMod val="75000"/>
                    </a:srgbClr>
                  </a:solidFill>
                </a:rPr>
                <a:t>OPC UA</a:t>
              </a:r>
              <a:endParaRPr lang="en-US" sz="1000" kern="0" dirty="0">
                <a:solidFill>
                  <a:srgbClr val="808080">
                    <a:lumMod val="75000"/>
                  </a:srgbClr>
                </a:solidFill>
              </a:endParaRPr>
            </a:p>
          </p:txBody>
        </p:sp>
      </p:grpSp>
      <p:sp>
        <p:nvSpPr>
          <p:cNvPr id="9" name="Rounded Rectangle 8"/>
          <p:cNvSpPr/>
          <p:nvPr/>
        </p:nvSpPr>
        <p:spPr bwMode="auto">
          <a:xfrm>
            <a:off x="3895725" y="2540000"/>
            <a:ext cx="1428750" cy="819150"/>
          </a:xfrm>
          <a:prstGeom prst="roundRect">
            <a:avLst/>
          </a:prstGeom>
          <a:gradFill rotWithShape="1">
            <a:gsLst>
              <a:gs pos="0">
                <a:srgbClr val="DE3831">
                  <a:tint val="50000"/>
                  <a:satMod val="300000"/>
                </a:srgbClr>
              </a:gs>
              <a:gs pos="35000">
                <a:srgbClr val="DE3831">
                  <a:tint val="37000"/>
                  <a:satMod val="300000"/>
                </a:srgbClr>
              </a:gs>
              <a:gs pos="100000">
                <a:srgbClr val="DE3831">
                  <a:tint val="15000"/>
                  <a:satMod val="350000"/>
                </a:srgbClr>
              </a:gs>
            </a:gsLst>
            <a:lin ang="16200000" scaled="1"/>
          </a:gradFill>
          <a:ln w="9525" cap="flat" cmpd="sng" algn="ctr">
            <a:solidFill>
              <a:srgbClr val="DE3831">
                <a:shade val="95000"/>
                <a:satMod val="105000"/>
              </a:srgbClr>
            </a:solidFill>
            <a:prstDash val="solid"/>
          </a:ln>
          <a:effectLst>
            <a:outerShdw blurRad="40000" dist="20000" dir="5400000" rotWithShape="0">
              <a:srgbClr val="000000">
                <a:alpha val="38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en-US" sz="1800" kern="0" dirty="0" smtClean="0">
                <a:solidFill>
                  <a:srgbClr val="808080">
                    <a:lumMod val="75000"/>
                  </a:srgbClr>
                </a:solidFill>
              </a:rPr>
              <a:t>Tool</a:t>
            </a:r>
          </a:p>
          <a:p>
            <a:pPr algn="ctr" eaLnBrk="1" hangingPunct="1">
              <a:defRPr/>
            </a:pPr>
            <a:r>
              <a:rPr lang="de-DE" sz="1800" kern="0" dirty="0" smtClean="0">
                <a:solidFill>
                  <a:srgbClr val="808080">
                    <a:lumMod val="75000"/>
                  </a:srgbClr>
                </a:solidFill>
              </a:rPr>
              <a:t>Comm App</a:t>
            </a:r>
            <a:endParaRPr lang="en-US" sz="1800" kern="0" dirty="0">
              <a:solidFill>
                <a:srgbClr val="808080">
                  <a:lumMod val="75000"/>
                </a:srgbClr>
              </a:solidFill>
            </a:endParaRPr>
          </a:p>
        </p:txBody>
      </p:sp>
      <p:grpSp>
        <p:nvGrpSpPr>
          <p:cNvPr id="60422" name="Group 9"/>
          <p:cNvGrpSpPr>
            <a:grpSpLocks/>
          </p:cNvGrpSpPr>
          <p:nvPr/>
        </p:nvGrpSpPr>
        <p:grpSpPr bwMode="auto">
          <a:xfrm>
            <a:off x="4152900" y="3365500"/>
            <a:ext cx="914400" cy="633413"/>
            <a:chOff x="3977172" y="3702251"/>
            <a:chExt cx="914664" cy="634514"/>
          </a:xfrm>
        </p:grpSpPr>
        <p:cxnSp>
          <p:nvCxnSpPr>
            <p:cNvPr id="11" name="Straight Connector 10"/>
            <p:cNvCxnSpPr>
              <a:stCxn id="12" idx="2"/>
            </p:cNvCxnSpPr>
            <p:nvPr/>
          </p:nvCxnSpPr>
          <p:spPr bwMode="auto">
            <a:xfrm flipH="1">
              <a:off x="4431328" y="3839013"/>
              <a:ext cx="3176" cy="497752"/>
            </a:xfrm>
            <a:prstGeom prst="line">
              <a:avLst/>
            </a:prstGeom>
            <a:noFill/>
            <a:ln w="25400" cap="flat" cmpd="sng" algn="ctr">
              <a:solidFill>
                <a:srgbClr val="EAAB00"/>
              </a:solidFill>
              <a:prstDash val="solid"/>
            </a:ln>
            <a:effectLst>
              <a:outerShdw blurRad="40000" dist="20000" dir="5400000" rotWithShape="0">
                <a:srgbClr val="000000">
                  <a:alpha val="38000"/>
                </a:srgbClr>
              </a:outerShdw>
            </a:effectLst>
          </p:spPr>
        </p:cxnSp>
        <p:sp>
          <p:nvSpPr>
            <p:cNvPr id="12" name="Rounded Rectangle 11"/>
            <p:cNvSpPr/>
            <p:nvPr/>
          </p:nvSpPr>
          <p:spPr bwMode="auto">
            <a:xfrm>
              <a:off x="3977172" y="3702251"/>
              <a:ext cx="914664" cy="136762"/>
            </a:xfrm>
            <a:prstGeom prst="roundRect">
              <a:avLst/>
            </a:prstGeom>
            <a:gradFill rotWithShape="1">
              <a:gsLst>
                <a:gs pos="0">
                  <a:srgbClr val="EAAB00">
                    <a:tint val="100000"/>
                    <a:shade val="100000"/>
                    <a:satMod val="130000"/>
                  </a:srgbClr>
                </a:gs>
                <a:gs pos="100000">
                  <a:srgbClr val="EAAB00">
                    <a:tint val="50000"/>
                    <a:shade val="100000"/>
                    <a:satMod val="350000"/>
                  </a:srgbClr>
                </a:gs>
              </a:gsLst>
              <a:lin ang="16200000" scaled="0"/>
            </a:gradFill>
            <a:ln w="9525" cap="flat" cmpd="sng" algn="ctr">
              <a:solidFill>
                <a:srgbClr val="EAAB00">
                  <a:shade val="95000"/>
                  <a:satMod val="105000"/>
                </a:srgbClr>
              </a:solidFill>
              <a:prstDash val="solid"/>
            </a:ln>
            <a:effectLst>
              <a:outerShdw blurRad="40000" dist="23000" dir="5400000" rotWithShape="0">
                <a:srgbClr val="000000">
                  <a:alpha val="35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sz="1000" kern="0" dirty="0">
                  <a:solidFill>
                    <a:srgbClr val="808080">
                      <a:lumMod val="75000"/>
                    </a:srgbClr>
                  </a:solidFill>
                </a:rPr>
                <a:t>OPC UA</a:t>
              </a:r>
              <a:endParaRPr lang="en-US" sz="1000" kern="0" dirty="0">
                <a:solidFill>
                  <a:srgbClr val="808080">
                    <a:lumMod val="75000"/>
                  </a:srgbClr>
                </a:solidFill>
              </a:endParaRPr>
            </a:p>
          </p:txBody>
        </p:sp>
      </p:grpSp>
      <p:grpSp>
        <p:nvGrpSpPr>
          <p:cNvPr id="60423" name="Group 12"/>
          <p:cNvGrpSpPr>
            <a:grpSpLocks/>
          </p:cNvGrpSpPr>
          <p:nvPr/>
        </p:nvGrpSpPr>
        <p:grpSpPr bwMode="auto">
          <a:xfrm>
            <a:off x="6232525" y="2554288"/>
            <a:ext cx="1162050" cy="1619250"/>
            <a:chOff x="5758650" y="3361477"/>
            <a:chExt cx="1161870" cy="1619313"/>
          </a:xfrm>
        </p:grpSpPr>
        <p:sp>
          <p:nvSpPr>
            <p:cNvPr id="14" name="Rounded Rectangle 13"/>
            <p:cNvSpPr>
              <a:spLocks noChangeAspect="1"/>
            </p:cNvSpPr>
            <p:nvPr/>
          </p:nvSpPr>
          <p:spPr bwMode="auto">
            <a:xfrm>
              <a:off x="5758650" y="3361477"/>
              <a:ext cx="1161870" cy="571522"/>
            </a:xfrm>
            <a:prstGeom prst="roundRect">
              <a:avLst/>
            </a:prstGeom>
            <a:gradFill rotWithShape="1">
              <a:gsLst>
                <a:gs pos="0">
                  <a:srgbClr val="DE3831">
                    <a:tint val="50000"/>
                    <a:satMod val="300000"/>
                  </a:srgbClr>
                </a:gs>
                <a:gs pos="35000">
                  <a:srgbClr val="DE3831">
                    <a:tint val="37000"/>
                    <a:satMod val="300000"/>
                  </a:srgbClr>
                </a:gs>
                <a:gs pos="100000">
                  <a:srgbClr val="DE3831">
                    <a:tint val="15000"/>
                    <a:satMod val="350000"/>
                  </a:srgbClr>
                </a:gs>
              </a:gsLst>
              <a:lin ang="16200000" scaled="1"/>
            </a:gradFill>
            <a:ln w="9525" cap="flat" cmpd="sng" algn="ctr">
              <a:solidFill>
                <a:srgbClr val="DE3831">
                  <a:shade val="95000"/>
                  <a:satMod val="105000"/>
                </a:srgbClr>
              </a:solidFill>
              <a:prstDash val="solid"/>
            </a:ln>
            <a:effectLst>
              <a:outerShdw blurRad="40000" dist="20000" dir="5400000" rotWithShape="0">
                <a:srgbClr val="000000">
                  <a:alpha val="38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en-US" sz="1800" kern="0" dirty="0" smtClean="0">
                  <a:solidFill>
                    <a:srgbClr val="808080">
                      <a:lumMod val="75000"/>
                    </a:srgbClr>
                  </a:solidFill>
                </a:rPr>
                <a:t>App 3</a:t>
              </a:r>
              <a:endParaRPr lang="en-US" sz="1800" kern="0" dirty="0">
                <a:solidFill>
                  <a:srgbClr val="808080">
                    <a:lumMod val="75000"/>
                  </a:srgbClr>
                </a:solidFill>
              </a:endParaRPr>
            </a:p>
          </p:txBody>
        </p:sp>
        <p:sp>
          <p:nvSpPr>
            <p:cNvPr id="15" name="Rounded Rectangle 14"/>
            <p:cNvSpPr>
              <a:spLocks noChangeAspect="1"/>
            </p:cNvSpPr>
            <p:nvPr/>
          </p:nvSpPr>
          <p:spPr bwMode="auto">
            <a:xfrm>
              <a:off x="5882456" y="3944112"/>
              <a:ext cx="914258" cy="136530"/>
            </a:xfrm>
            <a:prstGeom prst="roundRect">
              <a:avLst/>
            </a:prstGeom>
            <a:gradFill rotWithShape="1">
              <a:gsLst>
                <a:gs pos="0">
                  <a:srgbClr val="EAAB00">
                    <a:tint val="100000"/>
                    <a:shade val="100000"/>
                    <a:satMod val="130000"/>
                  </a:srgbClr>
                </a:gs>
                <a:gs pos="100000">
                  <a:srgbClr val="EAAB00">
                    <a:tint val="50000"/>
                    <a:shade val="100000"/>
                    <a:satMod val="350000"/>
                  </a:srgbClr>
                </a:gs>
              </a:gsLst>
              <a:lin ang="16200000" scaled="0"/>
            </a:gradFill>
            <a:ln w="9525" cap="flat" cmpd="sng" algn="ctr">
              <a:solidFill>
                <a:srgbClr val="EAAB00">
                  <a:shade val="95000"/>
                  <a:satMod val="105000"/>
                </a:srgbClr>
              </a:solidFill>
              <a:prstDash val="solid"/>
            </a:ln>
            <a:effectLst>
              <a:outerShdw blurRad="40000" dist="23000" dir="5400000" rotWithShape="0">
                <a:srgbClr val="000000">
                  <a:alpha val="35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sz="1000" kern="0" dirty="0">
                  <a:solidFill>
                    <a:srgbClr val="808080">
                      <a:lumMod val="75000"/>
                    </a:srgbClr>
                  </a:solidFill>
                </a:rPr>
                <a:t>OPC UA</a:t>
              </a:r>
              <a:endParaRPr lang="en-US" sz="1000" kern="0" dirty="0">
                <a:solidFill>
                  <a:srgbClr val="808080">
                    <a:lumMod val="75000"/>
                  </a:srgbClr>
                </a:solidFill>
              </a:endParaRPr>
            </a:p>
          </p:txBody>
        </p:sp>
        <p:cxnSp>
          <p:nvCxnSpPr>
            <p:cNvPr id="16" name="Straight Connector 15"/>
            <p:cNvCxnSpPr>
              <a:cxnSpLocks noChangeAspect="1"/>
            </p:cNvCxnSpPr>
            <p:nvPr/>
          </p:nvCxnSpPr>
          <p:spPr bwMode="auto">
            <a:xfrm>
              <a:off x="6341173" y="4080642"/>
              <a:ext cx="0" cy="900148"/>
            </a:xfrm>
            <a:prstGeom prst="line">
              <a:avLst/>
            </a:prstGeom>
            <a:noFill/>
            <a:ln w="25400" cap="flat" cmpd="sng" algn="ctr">
              <a:solidFill>
                <a:srgbClr val="EAAB00"/>
              </a:solidFill>
              <a:prstDash val="solid"/>
            </a:ln>
            <a:effectLst>
              <a:outerShdw blurRad="40000" dist="20000" dir="5400000" rotWithShape="0">
                <a:srgbClr val="000000">
                  <a:alpha val="38000"/>
                </a:srgbClr>
              </a:outerShdw>
            </a:effectLst>
          </p:spPr>
        </p:cxnSp>
      </p:grpSp>
      <p:sp>
        <p:nvSpPr>
          <p:cNvPr id="18" name="Rounded Rectangle 17"/>
          <p:cNvSpPr>
            <a:spLocks noChangeAspect="1"/>
          </p:cNvSpPr>
          <p:nvPr/>
        </p:nvSpPr>
        <p:spPr bwMode="auto">
          <a:xfrm>
            <a:off x="5921375" y="2795588"/>
            <a:ext cx="1160463" cy="571500"/>
          </a:xfrm>
          <a:prstGeom prst="roundRect">
            <a:avLst/>
          </a:prstGeom>
          <a:gradFill rotWithShape="1">
            <a:gsLst>
              <a:gs pos="0">
                <a:srgbClr val="DE3831">
                  <a:tint val="50000"/>
                  <a:satMod val="300000"/>
                </a:srgbClr>
              </a:gs>
              <a:gs pos="35000">
                <a:srgbClr val="DE3831">
                  <a:tint val="37000"/>
                  <a:satMod val="300000"/>
                </a:srgbClr>
              </a:gs>
              <a:gs pos="100000">
                <a:srgbClr val="DE3831">
                  <a:tint val="15000"/>
                  <a:satMod val="350000"/>
                </a:srgbClr>
              </a:gs>
            </a:gsLst>
            <a:lin ang="16200000" scaled="1"/>
          </a:gradFill>
          <a:ln w="9525" cap="flat" cmpd="sng" algn="ctr">
            <a:solidFill>
              <a:srgbClr val="DE3831">
                <a:shade val="95000"/>
                <a:satMod val="105000"/>
              </a:srgbClr>
            </a:solidFill>
            <a:prstDash val="solid"/>
          </a:ln>
          <a:effectLst>
            <a:outerShdw blurRad="40000" dist="20000" dir="5400000" rotWithShape="0">
              <a:srgbClr val="000000">
                <a:alpha val="38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en-US" sz="1800" kern="0" dirty="0" smtClean="0">
                <a:solidFill>
                  <a:srgbClr val="808080">
                    <a:lumMod val="75000"/>
                  </a:srgbClr>
                </a:solidFill>
              </a:rPr>
              <a:t>App 2</a:t>
            </a:r>
            <a:endParaRPr lang="en-US" sz="1800" kern="0" dirty="0">
              <a:solidFill>
                <a:srgbClr val="808080">
                  <a:lumMod val="75000"/>
                </a:srgbClr>
              </a:solidFill>
            </a:endParaRPr>
          </a:p>
        </p:txBody>
      </p:sp>
      <p:sp>
        <p:nvSpPr>
          <p:cNvPr id="19" name="Rounded Rectangle 18"/>
          <p:cNvSpPr>
            <a:spLocks noChangeAspect="1"/>
          </p:cNvSpPr>
          <p:nvPr/>
        </p:nvSpPr>
        <p:spPr bwMode="auto">
          <a:xfrm>
            <a:off x="6043613" y="3378200"/>
            <a:ext cx="915987" cy="136525"/>
          </a:xfrm>
          <a:prstGeom prst="roundRect">
            <a:avLst/>
          </a:prstGeom>
          <a:gradFill rotWithShape="1">
            <a:gsLst>
              <a:gs pos="0">
                <a:srgbClr val="EAAB00">
                  <a:tint val="100000"/>
                  <a:shade val="100000"/>
                  <a:satMod val="130000"/>
                </a:srgbClr>
              </a:gs>
              <a:gs pos="100000">
                <a:srgbClr val="EAAB00">
                  <a:tint val="50000"/>
                  <a:shade val="100000"/>
                  <a:satMod val="350000"/>
                </a:srgbClr>
              </a:gs>
            </a:gsLst>
            <a:lin ang="16200000" scaled="0"/>
          </a:gradFill>
          <a:ln w="9525" cap="flat" cmpd="sng" algn="ctr">
            <a:solidFill>
              <a:srgbClr val="EAAB00">
                <a:shade val="95000"/>
                <a:satMod val="105000"/>
              </a:srgbClr>
            </a:solidFill>
            <a:prstDash val="solid"/>
          </a:ln>
          <a:effectLst>
            <a:outerShdw blurRad="40000" dist="23000" dir="5400000" rotWithShape="0">
              <a:srgbClr val="000000">
                <a:alpha val="35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sz="1000" kern="0" dirty="0">
                <a:solidFill>
                  <a:srgbClr val="808080">
                    <a:lumMod val="75000"/>
                  </a:srgbClr>
                </a:solidFill>
              </a:rPr>
              <a:t>OPC UA</a:t>
            </a:r>
            <a:endParaRPr lang="en-US" sz="1000" kern="0" dirty="0">
              <a:solidFill>
                <a:srgbClr val="808080">
                  <a:lumMod val="75000"/>
                </a:srgbClr>
              </a:solidFill>
            </a:endParaRPr>
          </a:p>
        </p:txBody>
      </p:sp>
      <p:cxnSp>
        <p:nvCxnSpPr>
          <p:cNvPr id="20" name="Straight Connector 19"/>
          <p:cNvCxnSpPr>
            <a:cxnSpLocks noChangeAspect="1"/>
          </p:cNvCxnSpPr>
          <p:nvPr/>
        </p:nvCxnSpPr>
        <p:spPr bwMode="auto">
          <a:xfrm>
            <a:off x="6503988" y="3514725"/>
            <a:ext cx="0" cy="568325"/>
          </a:xfrm>
          <a:prstGeom prst="line">
            <a:avLst/>
          </a:prstGeom>
          <a:noFill/>
          <a:ln w="25400" cap="flat" cmpd="sng" algn="ctr">
            <a:solidFill>
              <a:srgbClr val="EAAB00"/>
            </a:solidFill>
            <a:prstDash val="solid"/>
          </a:ln>
          <a:effectLst>
            <a:outerShdw blurRad="40000" dist="20000" dir="5400000" rotWithShape="0">
              <a:srgbClr val="000000">
                <a:alpha val="38000"/>
              </a:srgbClr>
            </a:outerShdw>
          </a:effectLst>
        </p:spPr>
      </p:cxnSp>
      <p:sp>
        <p:nvSpPr>
          <p:cNvPr id="21" name="Title 1"/>
          <p:cNvSpPr txBox="1">
            <a:spLocks/>
          </p:cNvSpPr>
          <p:nvPr/>
        </p:nvSpPr>
        <p:spPr>
          <a:xfrm>
            <a:off x="496888" y="274638"/>
            <a:ext cx="8229600" cy="59055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algn="l">
              <a:defRPr/>
            </a:pPr>
            <a:r>
              <a:rPr lang="en-US" kern="0" dirty="0">
                <a:solidFill>
                  <a:srgbClr val="FFC000"/>
                </a:solidFill>
              </a:rPr>
              <a:t>[</a:t>
            </a:r>
            <a:r>
              <a:rPr lang="en-US" kern="0" dirty="0" smtClean="0">
                <a:solidFill>
                  <a:srgbClr val="FFC000"/>
                </a:solidFill>
              </a:rPr>
              <a:t>1</a:t>
            </a:r>
            <a:r>
              <a:rPr lang="en-US" kern="0" dirty="0">
                <a:solidFill>
                  <a:srgbClr val="FFC000"/>
                </a:solidFill>
              </a:rPr>
              <a:t>]</a:t>
            </a:r>
            <a:r>
              <a:rPr lang="en-US" kern="0" dirty="0" smtClean="0">
                <a:solidFill>
                  <a:srgbClr val="FFC000"/>
                </a:solidFill>
              </a:rPr>
              <a:t> Drilling Automation System</a:t>
            </a:r>
            <a:endParaRPr lang="de-DE" kern="0" dirty="0">
              <a:solidFill>
                <a:srgbClr val="FFC000"/>
              </a:solidFill>
            </a:endParaRPr>
          </a:p>
        </p:txBody>
      </p:sp>
      <p:cxnSp>
        <p:nvCxnSpPr>
          <p:cNvPr id="22" name="Straight Connector 21"/>
          <p:cNvCxnSpPr>
            <a:cxnSpLocks noChangeAspect="1"/>
          </p:cNvCxnSpPr>
          <p:nvPr/>
        </p:nvCxnSpPr>
        <p:spPr bwMode="auto">
          <a:xfrm flipV="1">
            <a:off x="2062163" y="2341563"/>
            <a:ext cx="0" cy="1666875"/>
          </a:xfrm>
          <a:prstGeom prst="line">
            <a:avLst/>
          </a:prstGeom>
          <a:noFill/>
          <a:ln w="25400" cap="flat" cmpd="sng" algn="ctr">
            <a:solidFill>
              <a:srgbClr val="EAAB00"/>
            </a:solidFill>
            <a:prstDash val="solid"/>
          </a:ln>
          <a:effectLst>
            <a:outerShdw blurRad="40000" dist="20000" dir="5400000" rotWithShape="0">
              <a:srgbClr val="000000">
                <a:alpha val="38000"/>
              </a:srgbClr>
            </a:outerShdw>
          </a:effectLst>
        </p:spPr>
      </p:cxnSp>
      <p:grpSp>
        <p:nvGrpSpPr>
          <p:cNvPr id="60429" name="Group 22"/>
          <p:cNvGrpSpPr>
            <a:grpSpLocks noChangeAspect="1"/>
          </p:cNvGrpSpPr>
          <p:nvPr/>
        </p:nvGrpSpPr>
        <p:grpSpPr bwMode="auto">
          <a:xfrm>
            <a:off x="7367588" y="3108325"/>
            <a:ext cx="728662" cy="898525"/>
            <a:chOff x="5738194" y="631445"/>
            <a:chExt cx="655637" cy="753458"/>
          </a:xfrm>
        </p:grpSpPr>
        <p:pic>
          <p:nvPicPr>
            <p:cNvPr id="24" name="Picture 23"/>
            <p:cNvPicPr>
              <a:picLocks noChangeAspect="1"/>
            </p:cNvPicPr>
            <p:nvPr/>
          </p:nvPicPr>
          <p:blipFill>
            <a:blip r:embed="rId2"/>
            <a:srcRect/>
            <a:stretch>
              <a:fillRect/>
            </a:stretch>
          </p:blipFill>
          <p:spPr bwMode="auto">
            <a:xfrm>
              <a:off x="5881034" y="631445"/>
              <a:ext cx="375670" cy="375398"/>
            </a:xfrm>
            <a:prstGeom prst="rect">
              <a:avLst/>
            </a:prstGeom>
            <a:gradFill rotWithShape="1">
              <a:gsLst>
                <a:gs pos="0">
                  <a:srgbClr val="EAAB00">
                    <a:tint val="100000"/>
                    <a:shade val="100000"/>
                    <a:satMod val="130000"/>
                  </a:srgbClr>
                </a:gs>
                <a:gs pos="100000">
                  <a:srgbClr val="EAAB00">
                    <a:tint val="50000"/>
                    <a:shade val="100000"/>
                    <a:satMod val="350000"/>
                  </a:srgbClr>
                </a:gs>
              </a:gsLst>
              <a:lin ang="16200000" scaled="0"/>
            </a:gradFill>
            <a:ln w="9525" cap="flat" cmpd="sng" algn="ctr">
              <a:solidFill>
                <a:srgbClr val="EAAB00">
                  <a:shade val="95000"/>
                  <a:satMod val="105000"/>
                </a:srgbClr>
              </a:solidFill>
              <a:prstDash val="solid"/>
            </a:ln>
            <a:effectLst>
              <a:outerShdw blurRad="40000" dist="23000" dir="5400000" rotWithShape="0">
                <a:srgbClr val="000000">
                  <a:alpha val="35000"/>
                </a:srgbClr>
              </a:outerShdw>
            </a:effectLst>
            <a:extLst/>
          </p:spPr>
        </p:pic>
        <p:cxnSp>
          <p:nvCxnSpPr>
            <p:cNvPr id="25" name="Straight Connector 24"/>
            <p:cNvCxnSpPr>
              <a:stCxn id="26" idx="2"/>
            </p:cNvCxnSpPr>
            <p:nvPr/>
          </p:nvCxnSpPr>
          <p:spPr bwMode="auto">
            <a:xfrm>
              <a:off x="6066727" y="1166587"/>
              <a:ext cx="4285" cy="218316"/>
            </a:xfrm>
            <a:prstGeom prst="line">
              <a:avLst/>
            </a:prstGeom>
            <a:noFill/>
            <a:ln w="25400" cap="flat" cmpd="sng" algn="ctr">
              <a:solidFill>
                <a:srgbClr val="EAAB00"/>
              </a:solidFill>
              <a:prstDash val="solid"/>
            </a:ln>
            <a:effectLst>
              <a:outerShdw blurRad="40000" dist="20000" dir="5400000" rotWithShape="0">
                <a:srgbClr val="000000">
                  <a:alpha val="38000"/>
                </a:srgbClr>
              </a:outerShdw>
            </a:effectLst>
          </p:spPr>
        </p:cxnSp>
        <p:sp>
          <p:nvSpPr>
            <p:cNvPr id="26" name="Rounded Rectangle 25"/>
            <p:cNvSpPr/>
            <p:nvPr/>
          </p:nvSpPr>
          <p:spPr bwMode="auto">
            <a:xfrm>
              <a:off x="5738194" y="1040123"/>
              <a:ext cx="655637" cy="126463"/>
            </a:xfrm>
            <a:prstGeom prst="roundRect">
              <a:avLst/>
            </a:prstGeom>
            <a:gradFill rotWithShape="1">
              <a:gsLst>
                <a:gs pos="0">
                  <a:srgbClr val="EAAB00">
                    <a:tint val="100000"/>
                    <a:shade val="100000"/>
                    <a:satMod val="130000"/>
                  </a:srgbClr>
                </a:gs>
                <a:gs pos="100000">
                  <a:srgbClr val="EAAB00">
                    <a:tint val="50000"/>
                    <a:shade val="100000"/>
                    <a:satMod val="350000"/>
                  </a:srgbClr>
                </a:gs>
              </a:gsLst>
              <a:lin ang="16200000" scaled="0"/>
            </a:gradFill>
            <a:ln w="9525" cap="flat" cmpd="sng" algn="ctr">
              <a:solidFill>
                <a:srgbClr val="EAAB00">
                  <a:shade val="95000"/>
                  <a:satMod val="105000"/>
                </a:srgbClr>
              </a:solidFill>
              <a:prstDash val="solid"/>
            </a:ln>
            <a:effectLst>
              <a:outerShdw blurRad="40000" dist="23000" dir="5400000" rotWithShape="0">
                <a:srgbClr val="000000">
                  <a:alpha val="35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sz="1000" kern="0" dirty="0">
                  <a:solidFill>
                    <a:srgbClr val="808080">
                      <a:lumMod val="75000"/>
                    </a:srgbClr>
                  </a:solidFill>
                </a:rPr>
                <a:t>OPC UA</a:t>
              </a:r>
              <a:endParaRPr lang="en-US" sz="1000" kern="0" dirty="0">
                <a:solidFill>
                  <a:srgbClr val="808080">
                    <a:lumMod val="75000"/>
                  </a:srgbClr>
                </a:solidFill>
              </a:endParaRPr>
            </a:p>
          </p:txBody>
        </p:sp>
      </p:grpSp>
      <p:sp>
        <p:nvSpPr>
          <p:cNvPr id="27" name="Rounded Rectangle 26"/>
          <p:cNvSpPr>
            <a:spLocks noChangeAspect="1"/>
          </p:cNvSpPr>
          <p:nvPr/>
        </p:nvSpPr>
        <p:spPr bwMode="auto">
          <a:xfrm>
            <a:off x="1022350" y="1392238"/>
            <a:ext cx="7083425" cy="819150"/>
          </a:xfrm>
          <a:prstGeom prst="roundRect">
            <a:avLst/>
          </a:prstGeom>
          <a:gradFill rotWithShape="1">
            <a:gsLst>
              <a:gs pos="0">
                <a:srgbClr val="DE3831">
                  <a:tint val="50000"/>
                  <a:satMod val="300000"/>
                </a:srgbClr>
              </a:gs>
              <a:gs pos="35000">
                <a:srgbClr val="DE3831">
                  <a:tint val="37000"/>
                  <a:satMod val="300000"/>
                </a:srgbClr>
              </a:gs>
              <a:gs pos="100000">
                <a:srgbClr val="DE3831">
                  <a:tint val="15000"/>
                  <a:satMod val="350000"/>
                </a:srgbClr>
              </a:gs>
            </a:gsLst>
            <a:lin ang="16200000" scaled="1"/>
          </a:gradFill>
          <a:ln w="9525" cap="flat" cmpd="sng" algn="ctr">
            <a:solidFill>
              <a:srgbClr val="DE3831">
                <a:shade val="95000"/>
                <a:satMod val="105000"/>
              </a:srgbClr>
            </a:solidFill>
            <a:prstDash val="solid"/>
          </a:ln>
          <a:effectLst>
            <a:outerShdw blurRad="40000" dist="20000" dir="5400000" rotWithShape="0">
              <a:srgbClr val="000000">
                <a:alpha val="38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en-US" sz="2000" b="1" kern="0" dirty="0" smtClean="0">
                <a:solidFill>
                  <a:srgbClr val="808080">
                    <a:lumMod val="75000"/>
                  </a:srgbClr>
                </a:solidFill>
              </a:rPr>
              <a:t>System </a:t>
            </a:r>
            <a:r>
              <a:rPr lang="de-DE" sz="2000" b="1" kern="0" dirty="0" smtClean="0">
                <a:solidFill>
                  <a:srgbClr val="808080">
                    <a:lumMod val="75000"/>
                  </a:srgbClr>
                </a:solidFill>
              </a:rPr>
              <a:t>Processing</a:t>
            </a:r>
          </a:p>
          <a:p>
            <a:pPr algn="ctr" eaLnBrk="1" hangingPunct="1">
              <a:defRPr/>
            </a:pPr>
            <a:r>
              <a:rPr lang="en-US" sz="2000" kern="0" dirty="0" smtClean="0">
                <a:solidFill>
                  <a:srgbClr val="808080">
                    <a:lumMod val="75000"/>
                  </a:srgbClr>
                </a:solidFill>
              </a:rPr>
              <a:t>Planning</a:t>
            </a:r>
            <a:r>
              <a:rPr lang="de-DE" sz="2000" kern="0" dirty="0" smtClean="0">
                <a:solidFill>
                  <a:srgbClr val="808080">
                    <a:lumMod val="75000"/>
                  </a:srgbClr>
                </a:solidFill>
              </a:rPr>
              <a:t>, Reporting  &amp; Visualization</a:t>
            </a:r>
            <a:endParaRPr lang="en-US" sz="2000" kern="0" dirty="0">
              <a:solidFill>
                <a:srgbClr val="808080">
                  <a:lumMod val="75000"/>
                </a:srgbClr>
              </a:solidFill>
            </a:endParaRPr>
          </a:p>
        </p:txBody>
      </p:sp>
      <p:grpSp>
        <p:nvGrpSpPr>
          <p:cNvPr id="60431" name="Group 27"/>
          <p:cNvGrpSpPr>
            <a:grpSpLocks/>
          </p:cNvGrpSpPr>
          <p:nvPr/>
        </p:nvGrpSpPr>
        <p:grpSpPr bwMode="auto">
          <a:xfrm>
            <a:off x="5567363" y="3033713"/>
            <a:ext cx="1162050" cy="1217612"/>
            <a:chOff x="5758650" y="3361477"/>
            <a:chExt cx="1161870" cy="1217240"/>
          </a:xfrm>
        </p:grpSpPr>
        <p:sp>
          <p:nvSpPr>
            <p:cNvPr id="29" name="Rounded Rectangle 28"/>
            <p:cNvSpPr>
              <a:spLocks noChangeAspect="1"/>
            </p:cNvSpPr>
            <p:nvPr/>
          </p:nvSpPr>
          <p:spPr bwMode="auto">
            <a:xfrm>
              <a:off x="5758650" y="3361477"/>
              <a:ext cx="1161870" cy="571325"/>
            </a:xfrm>
            <a:prstGeom prst="roundRect">
              <a:avLst/>
            </a:prstGeom>
            <a:gradFill rotWithShape="1">
              <a:gsLst>
                <a:gs pos="0">
                  <a:srgbClr val="DE3831">
                    <a:tint val="50000"/>
                    <a:satMod val="300000"/>
                  </a:srgbClr>
                </a:gs>
                <a:gs pos="35000">
                  <a:srgbClr val="DE3831">
                    <a:tint val="37000"/>
                    <a:satMod val="300000"/>
                  </a:srgbClr>
                </a:gs>
                <a:gs pos="100000">
                  <a:srgbClr val="DE3831">
                    <a:tint val="15000"/>
                    <a:satMod val="350000"/>
                  </a:srgbClr>
                </a:gs>
              </a:gsLst>
              <a:lin ang="16200000" scaled="1"/>
            </a:gradFill>
            <a:ln w="9525" cap="flat" cmpd="sng" algn="ctr">
              <a:solidFill>
                <a:srgbClr val="DE3831">
                  <a:shade val="95000"/>
                  <a:satMod val="105000"/>
                </a:srgbClr>
              </a:solidFill>
              <a:prstDash val="solid"/>
            </a:ln>
            <a:effectLst>
              <a:outerShdw blurRad="40000" dist="20000" dir="5400000" rotWithShape="0">
                <a:srgbClr val="000000">
                  <a:alpha val="38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en-US" sz="1800" kern="0" dirty="0" smtClean="0">
                  <a:solidFill>
                    <a:srgbClr val="808080">
                      <a:lumMod val="75000"/>
                    </a:srgbClr>
                  </a:solidFill>
                </a:rPr>
                <a:t>App 1</a:t>
              </a:r>
              <a:endParaRPr lang="en-US" sz="1800" kern="0" dirty="0">
                <a:solidFill>
                  <a:srgbClr val="808080">
                    <a:lumMod val="75000"/>
                  </a:srgbClr>
                </a:solidFill>
              </a:endParaRPr>
            </a:p>
          </p:txBody>
        </p:sp>
        <p:sp>
          <p:nvSpPr>
            <p:cNvPr id="30" name="Rounded Rectangle 29"/>
            <p:cNvSpPr>
              <a:spLocks noChangeAspect="1"/>
            </p:cNvSpPr>
            <p:nvPr/>
          </p:nvSpPr>
          <p:spPr bwMode="auto">
            <a:xfrm>
              <a:off x="5882456" y="3943911"/>
              <a:ext cx="914258" cy="136483"/>
            </a:xfrm>
            <a:prstGeom prst="roundRect">
              <a:avLst/>
            </a:prstGeom>
            <a:gradFill rotWithShape="1">
              <a:gsLst>
                <a:gs pos="0">
                  <a:srgbClr val="EAAB00">
                    <a:tint val="100000"/>
                    <a:shade val="100000"/>
                    <a:satMod val="130000"/>
                  </a:srgbClr>
                </a:gs>
                <a:gs pos="100000">
                  <a:srgbClr val="EAAB00">
                    <a:tint val="50000"/>
                    <a:shade val="100000"/>
                    <a:satMod val="350000"/>
                  </a:srgbClr>
                </a:gs>
              </a:gsLst>
              <a:lin ang="16200000" scaled="0"/>
            </a:gradFill>
            <a:ln w="9525" cap="flat" cmpd="sng" algn="ctr">
              <a:solidFill>
                <a:srgbClr val="EAAB00">
                  <a:shade val="95000"/>
                  <a:satMod val="105000"/>
                </a:srgbClr>
              </a:solidFill>
              <a:prstDash val="solid"/>
            </a:ln>
            <a:effectLst>
              <a:outerShdw blurRad="40000" dist="23000" dir="5400000" rotWithShape="0">
                <a:srgbClr val="000000">
                  <a:alpha val="35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sz="1000" kern="0" dirty="0">
                  <a:solidFill>
                    <a:srgbClr val="808080">
                      <a:lumMod val="75000"/>
                    </a:srgbClr>
                  </a:solidFill>
                </a:rPr>
                <a:t>OPC UA</a:t>
              </a:r>
              <a:endParaRPr lang="en-US" sz="1000" kern="0" dirty="0">
                <a:solidFill>
                  <a:srgbClr val="808080">
                    <a:lumMod val="75000"/>
                  </a:srgbClr>
                </a:solidFill>
              </a:endParaRPr>
            </a:p>
          </p:txBody>
        </p:sp>
        <p:cxnSp>
          <p:nvCxnSpPr>
            <p:cNvPr id="31" name="Straight Connector 30"/>
            <p:cNvCxnSpPr>
              <a:cxnSpLocks noChangeAspect="1"/>
            </p:cNvCxnSpPr>
            <p:nvPr/>
          </p:nvCxnSpPr>
          <p:spPr bwMode="auto">
            <a:xfrm flipH="1">
              <a:off x="6337997" y="4080394"/>
              <a:ext cx="3175" cy="498323"/>
            </a:xfrm>
            <a:prstGeom prst="line">
              <a:avLst/>
            </a:prstGeom>
            <a:noFill/>
            <a:ln w="25400" cap="flat" cmpd="sng" algn="ctr">
              <a:solidFill>
                <a:srgbClr val="EAAB00"/>
              </a:solidFill>
              <a:prstDash val="solid"/>
            </a:ln>
            <a:effectLst>
              <a:outerShdw blurRad="40000" dist="20000" dir="5400000" rotWithShape="0">
                <a:srgbClr val="000000">
                  <a:alpha val="38000"/>
                </a:srgbClr>
              </a:outerShdw>
            </a:effectLst>
          </p:spPr>
        </p:cxnSp>
      </p:grpSp>
      <p:sp>
        <p:nvSpPr>
          <p:cNvPr id="32" name="Rounded Rectangle 31"/>
          <p:cNvSpPr>
            <a:spLocks noChangeAspect="1"/>
          </p:cNvSpPr>
          <p:nvPr/>
        </p:nvSpPr>
        <p:spPr>
          <a:xfrm>
            <a:off x="1022350" y="3989388"/>
            <a:ext cx="7073900" cy="369887"/>
          </a:xfrm>
          <a:prstGeom prst="roundRect">
            <a:avLst/>
          </a:prstGeom>
          <a:gradFill rotWithShape="1">
            <a:gsLst>
              <a:gs pos="0">
                <a:srgbClr val="EAAB00">
                  <a:tint val="100000"/>
                  <a:shade val="100000"/>
                  <a:satMod val="130000"/>
                </a:srgbClr>
              </a:gs>
              <a:gs pos="100000">
                <a:srgbClr val="EAAB00">
                  <a:tint val="50000"/>
                  <a:shade val="100000"/>
                  <a:satMod val="350000"/>
                </a:srgbClr>
              </a:gs>
            </a:gsLst>
            <a:lin ang="16200000" scaled="0"/>
          </a:gradFill>
          <a:ln w="9525" cap="flat" cmpd="sng" algn="ctr">
            <a:solidFill>
              <a:srgbClr val="EAAB00">
                <a:shade val="95000"/>
                <a:satMod val="105000"/>
              </a:srgbClr>
            </a:solidFill>
            <a:prstDash val="solid"/>
          </a:ln>
          <a:effectLst>
            <a:outerShdw blurRad="40000" dist="23000" dir="5400000" rotWithShape="0">
              <a:srgbClr val="000000">
                <a:alpha val="35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de-DE" sz="2000" b="1" kern="0" dirty="0">
                <a:solidFill>
                  <a:srgbClr val="808080">
                    <a:lumMod val="75000"/>
                  </a:srgbClr>
                </a:solidFill>
              </a:rPr>
              <a:t>OPC UA Aggregation Server</a:t>
            </a:r>
            <a:endParaRPr lang="en-US" sz="2000" b="1" kern="0" dirty="0">
              <a:solidFill>
                <a:srgbClr val="808080">
                  <a:lumMod val="75000"/>
                </a:srgbClr>
              </a:solidFill>
            </a:endParaRPr>
          </a:p>
        </p:txBody>
      </p:sp>
      <p:sp>
        <p:nvSpPr>
          <p:cNvPr id="33" name="Rounded Rectangle 32"/>
          <p:cNvSpPr>
            <a:spLocks noChangeAspect="1"/>
          </p:cNvSpPr>
          <p:nvPr/>
        </p:nvSpPr>
        <p:spPr bwMode="auto">
          <a:xfrm>
            <a:off x="1604963" y="2205038"/>
            <a:ext cx="915987" cy="136525"/>
          </a:xfrm>
          <a:prstGeom prst="roundRect">
            <a:avLst/>
          </a:prstGeom>
          <a:gradFill rotWithShape="1">
            <a:gsLst>
              <a:gs pos="0">
                <a:srgbClr val="EAAB00">
                  <a:tint val="100000"/>
                  <a:shade val="100000"/>
                  <a:satMod val="130000"/>
                </a:srgbClr>
              </a:gs>
              <a:gs pos="100000">
                <a:srgbClr val="EAAB00">
                  <a:tint val="50000"/>
                  <a:shade val="100000"/>
                  <a:satMod val="350000"/>
                </a:srgbClr>
              </a:gs>
            </a:gsLst>
            <a:lin ang="16200000" scaled="0"/>
          </a:gradFill>
          <a:ln w="9525" cap="flat" cmpd="sng" algn="ctr">
            <a:solidFill>
              <a:srgbClr val="EAAB00">
                <a:shade val="95000"/>
                <a:satMod val="105000"/>
              </a:srgbClr>
            </a:solidFill>
            <a:prstDash val="solid"/>
          </a:ln>
          <a:effectLst>
            <a:outerShdw blurRad="40000" dist="23000" dir="5400000" rotWithShape="0">
              <a:srgbClr val="000000">
                <a:alpha val="35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sz="1000" kern="0" dirty="0">
                <a:solidFill>
                  <a:srgbClr val="808080">
                    <a:lumMod val="75000"/>
                  </a:srgbClr>
                </a:solidFill>
              </a:rPr>
              <a:t>OPC UA</a:t>
            </a:r>
            <a:endParaRPr lang="en-US" sz="1000" kern="0" dirty="0">
              <a:solidFill>
                <a:srgbClr val="808080">
                  <a:lumMod val="75000"/>
                </a:srgbClr>
              </a:solidFill>
            </a:endParaRPr>
          </a:p>
        </p:txBody>
      </p:sp>
      <p:pic>
        <p:nvPicPr>
          <p:cNvPr id="60434" name="Picture 33" descr="Hohner_Shaft_Encoder_freigestell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5716588"/>
            <a:ext cx="2397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5" name="Picture 35" descr="PTX661_freigestellt.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3288" y="5691188"/>
            <a:ext cx="212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Picture 3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6213" y="4881563"/>
            <a:ext cx="6731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Picture 37" descr="SITRANSLVL200.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62513" y="5691188"/>
            <a:ext cx="625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8" name="TextBox 38"/>
          <p:cNvSpPr txBox="1">
            <a:spLocks noChangeAspect="1"/>
          </p:cNvSpPr>
          <p:nvPr/>
        </p:nvSpPr>
        <p:spPr bwMode="auto">
          <a:xfrm>
            <a:off x="4278313" y="6248400"/>
            <a:ext cx="2670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de-DE" altLang="en-US" sz="1000">
                <a:solidFill>
                  <a:srgbClr val="606060"/>
                </a:solidFill>
              </a:rPr>
              <a:t> </a:t>
            </a:r>
            <a:r>
              <a:rPr lang="de-DE" altLang="en-US" sz="1800">
                <a:solidFill>
                  <a:schemeClr val="bg1"/>
                </a:solidFill>
              </a:rPr>
              <a:t>MWD / </a:t>
            </a:r>
            <a:r>
              <a:rPr lang="en-US" altLang="en-US" sz="1800">
                <a:solidFill>
                  <a:schemeClr val="bg1"/>
                </a:solidFill>
              </a:rPr>
              <a:t>Surface</a:t>
            </a:r>
            <a:r>
              <a:rPr lang="de-DE" altLang="en-US" sz="1800">
                <a:solidFill>
                  <a:schemeClr val="bg1"/>
                </a:solidFill>
              </a:rPr>
              <a:t> Logging</a:t>
            </a:r>
          </a:p>
          <a:p>
            <a:pPr algn="ctr">
              <a:spcBef>
                <a:spcPct val="0"/>
              </a:spcBef>
              <a:buFontTx/>
              <a:buNone/>
            </a:pPr>
            <a:r>
              <a:rPr lang="en-US" altLang="en-US" sz="1800">
                <a:solidFill>
                  <a:schemeClr val="bg1"/>
                </a:solidFill>
              </a:rPr>
              <a:t>Surface</a:t>
            </a:r>
            <a:r>
              <a:rPr lang="de-DE" altLang="en-US" sz="1800">
                <a:solidFill>
                  <a:schemeClr val="bg1"/>
                </a:solidFill>
              </a:rPr>
              <a:t> Instrumentation</a:t>
            </a:r>
          </a:p>
        </p:txBody>
      </p:sp>
      <p:grpSp>
        <p:nvGrpSpPr>
          <p:cNvPr id="60439" name="Group 39"/>
          <p:cNvGrpSpPr>
            <a:grpSpLocks/>
          </p:cNvGrpSpPr>
          <p:nvPr/>
        </p:nvGrpSpPr>
        <p:grpSpPr bwMode="auto">
          <a:xfrm>
            <a:off x="5149850" y="5389563"/>
            <a:ext cx="912813" cy="263525"/>
            <a:chOff x="4144318" y="5390157"/>
            <a:chExt cx="911772" cy="263707"/>
          </a:xfrm>
        </p:grpSpPr>
        <p:grpSp>
          <p:nvGrpSpPr>
            <p:cNvPr id="60452" name="Group 41"/>
            <p:cNvGrpSpPr>
              <a:grpSpLocks/>
            </p:cNvGrpSpPr>
            <p:nvPr/>
          </p:nvGrpSpPr>
          <p:grpSpPr bwMode="auto">
            <a:xfrm>
              <a:off x="4144318" y="5536733"/>
              <a:ext cx="911772" cy="114266"/>
              <a:chOff x="3293418" y="5485933"/>
              <a:chExt cx="911772" cy="114266"/>
            </a:xfrm>
          </p:grpSpPr>
          <p:cxnSp>
            <p:nvCxnSpPr>
              <p:cNvPr id="44" name="Straight Connector 43"/>
              <p:cNvCxnSpPr>
                <a:cxnSpLocks noChangeAspect="1"/>
              </p:cNvCxnSpPr>
              <p:nvPr/>
            </p:nvCxnSpPr>
            <p:spPr>
              <a:xfrm>
                <a:off x="3293418" y="5485508"/>
                <a:ext cx="907014" cy="0"/>
              </a:xfrm>
              <a:prstGeom prst="line">
                <a:avLst/>
              </a:prstGeom>
              <a:noFill/>
              <a:ln w="25400" cap="rnd" cmpd="sng" algn="ctr">
                <a:solidFill>
                  <a:srgbClr val="003EA3">
                    <a:lumMod val="40000"/>
                    <a:lumOff val="60000"/>
                  </a:srgbClr>
                </a:solidFill>
                <a:prstDash val="solid"/>
              </a:ln>
              <a:effectLst>
                <a:outerShdw blurRad="40000" dist="20000" dir="5400000" rotWithShape="0">
                  <a:srgbClr val="000000">
                    <a:alpha val="38000"/>
                  </a:srgbClr>
                </a:outerShdw>
              </a:effectLst>
            </p:spPr>
          </p:cxnSp>
          <p:cxnSp>
            <p:nvCxnSpPr>
              <p:cNvPr id="45" name="Straight Connector 44"/>
              <p:cNvCxnSpPr>
                <a:cxnSpLocks noChangeAspect="1"/>
              </p:cNvCxnSpPr>
              <p:nvPr/>
            </p:nvCxnSpPr>
            <p:spPr>
              <a:xfrm>
                <a:off x="4205190" y="5485508"/>
                <a:ext cx="0" cy="114379"/>
              </a:xfrm>
              <a:prstGeom prst="line">
                <a:avLst/>
              </a:prstGeom>
              <a:noFill/>
              <a:ln w="25400" cap="rnd" cmpd="sng" algn="ctr">
                <a:solidFill>
                  <a:srgbClr val="003EA3">
                    <a:lumMod val="40000"/>
                    <a:lumOff val="60000"/>
                  </a:srgbClr>
                </a:solidFill>
                <a:prstDash val="solid"/>
              </a:ln>
              <a:effectLst>
                <a:outerShdw blurRad="40000" dist="20000" dir="5400000" rotWithShape="0">
                  <a:srgbClr val="000000">
                    <a:alpha val="38000"/>
                  </a:srgbClr>
                </a:outerShdw>
              </a:effectLst>
            </p:spPr>
          </p:cxnSp>
          <p:cxnSp>
            <p:nvCxnSpPr>
              <p:cNvPr id="46" name="Straight Connector 45"/>
              <p:cNvCxnSpPr>
                <a:cxnSpLocks noChangeAspect="1"/>
              </p:cNvCxnSpPr>
              <p:nvPr/>
            </p:nvCxnSpPr>
            <p:spPr>
              <a:xfrm>
                <a:off x="3293418" y="5485508"/>
                <a:ext cx="0" cy="114379"/>
              </a:xfrm>
              <a:prstGeom prst="line">
                <a:avLst/>
              </a:prstGeom>
              <a:noFill/>
              <a:ln w="25400" cap="rnd" cmpd="sng" algn="ctr">
                <a:solidFill>
                  <a:srgbClr val="003EA3">
                    <a:lumMod val="40000"/>
                    <a:lumOff val="60000"/>
                  </a:srgbClr>
                </a:solidFill>
                <a:prstDash val="solid"/>
              </a:ln>
              <a:effectLst>
                <a:outerShdw blurRad="40000" dist="20000" dir="5400000" rotWithShape="0">
                  <a:srgbClr val="000000">
                    <a:alpha val="38000"/>
                  </a:srgbClr>
                </a:outerShdw>
              </a:effectLst>
            </p:spPr>
          </p:cxnSp>
        </p:grpSp>
        <p:cxnSp>
          <p:nvCxnSpPr>
            <p:cNvPr id="43" name="Straight Connector 42"/>
            <p:cNvCxnSpPr>
              <a:cxnSpLocks noChangeAspect="1"/>
            </p:cNvCxnSpPr>
            <p:nvPr/>
          </p:nvCxnSpPr>
          <p:spPr>
            <a:xfrm>
              <a:off x="4602583" y="5390157"/>
              <a:ext cx="0" cy="263707"/>
            </a:xfrm>
            <a:prstGeom prst="line">
              <a:avLst/>
            </a:prstGeom>
            <a:noFill/>
            <a:ln w="25400" cap="rnd" cmpd="sng" algn="ctr">
              <a:solidFill>
                <a:srgbClr val="003EA3">
                  <a:lumMod val="40000"/>
                  <a:lumOff val="60000"/>
                </a:srgbClr>
              </a:solidFill>
              <a:prstDash val="solid"/>
            </a:ln>
            <a:effectLst>
              <a:outerShdw blurRad="40000" dist="20000" dir="5400000" rotWithShape="0">
                <a:srgbClr val="000000">
                  <a:alpha val="38000"/>
                </a:srgbClr>
              </a:outerShdw>
            </a:effectLst>
          </p:spPr>
        </p:cxnSp>
      </p:grpSp>
      <p:cxnSp>
        <p:nvCxnSpPr>
          <p:cNvPr id="41" name="Straight Connector 40"/>
          <p:cNvCxnSpPr/>
          <p:nvPr/>
        </p:nvCxnSpPr>
        <p:spPr>
          <a:xfrm flipV="1">
            <a:off x="5586413" y="4462463"/>
            <a:ext cx="0" cy="357187"/>
          </a:xfrm>
          <a:prstGeom prst="line">
            <a:avLst/>
          </a:prstGeom>
          <a:noFill/>
          <a:ln w="25400" cap="flat" cmpd="sng" algn="ctr">
            <a:solidFill>
              <a:srgbClr val="EAAB00"/>
            </a:solidFill>
            <a:prstDash val="solid"/>
          </a:ln>
          <a:effectLst>
            <a:outerShdw blurRad="40000" dist="20000" dir="5400000" rotWithShape="0">
              <a:srgbClr val="000000">
                <a:alpha val="38000"/>
              </a:srgbClr>
            </a:outerShdw>
          </a:effectLst>
        </p:spPr>
      </p:cxnSp>
      <p:sp>
        <p:nvSpPr>
          <p:cNvPr id="47" name="Rounded Rectangle 46"/>
          <p:cNvSpPr/>
          <p:nvPr/>
        </p:nvSpPr>
        <p:spPr bwMode="auto">
          <a:xfrm>
            <a:off x="5138738" y="4384675"/>
            <a:ext cx="914400" cy="136525"/>
          </a:xfrm>
          <a:prstGeom prst="roundRect">
            <a:avLst/>
          </a:prstGeom>
          <a:gradFill rotWithShape="1">
            <a:gsLst>
              <a:gs pos="0">
                <a:srgbClr val="EAAB00">
                  <a:tint val="100000"/>
                  <a:shade val="100000"/>
                  <a:satMod val="130000"/>
                </a:srgbClr>
              </a:gs>
              <a:gs pos="100000">
                <a:srgbClr val="EAAB00">
                  <a:tint val="50000"/>
                  <a:shade val="100000"/>
                  <a:satMod val="350000"/>
                </a:srgbClr>
              </a:gs>
            </a:gsLst>
            <a:lin ang="16200000" scaled="0"/>
          </a:gradFill>
          <a:ln w="9525" cap="flat" cmpd="sng" algn="ctr">
            <a:solidFill>
              <a:srgbClr val="EAAB00">
                <a:shade val="95000"/>
                <a:satMod val="105000"/>
              </a:srgbClr>
            </a:solidFill>
            <a:prstDash val="solid"/>
          </a:ln>
          <a:effectLst>
            <a:outerShdw blurRad="40000" dist="23000" dir="5400000" rotWithShape="0">
              <a:srgbClr val="000000">
                <a:alpha val="35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sz="1000" kern="0" dirty="0">
                <a:solidFill>
                  <a:srgbClr val="808080">
                    <a:lumMod val="75000"/>
                  </a:srgbClr>
                </a:solidFill>
              </a:rPr>
              <a:t>OPC UA</a:t>
            </a:r>
            <a:endParaRPr lang="en-US" sz="1000" kern="0" dirty="0">
              <a:solidFill>
                <a:srgbClr val="808080">
                  <a:lumMod val="75000"/>
                </a:srgbClr>
              </a:solidFill>
            </a:endParaRPr>
          </a:p>
        </p:txBody>
      </p:sp>
      <p:sp>
        <p:nvSpPr>
          <p:cNvPr id="49" name="Rounded Rectangle 48"/>
          <p:cNvSpPr>
            <a:spLocks noChangeAspect="1"/>
          </p:cNvSpPr>
          <p:nvPr/>
        </p:nvSpPr>
        <p:spPr bwMode="auto">
          <a:xfrm>
            <a:off x="1160463" y="4384675"/>
            <a:ext cx="1149350" cy="136525"/>
          </a:xfrm>
          <a:prstGeom prst="roundRect">
            <a:avLst/>
          </a:prstGeom>
          <a:gradFill rotWithShape="1">
            <a:gsLst>
              <a:gs pos="0">
                <a:srgbClr val="EAAB00">
                  <a:tint val="100000"/>
                  <a:shade val="100000"/>
                  <a:satMod val="130000"/>
                </a:srgbClr>
              </a:gs>
              <a:gs pos="100000">
                <a:srgbClr val="EAAB00">
                  <a:tint val="50000"/>
                  <a:shade val="100000"/>
                  <a:satMod val="350000"/>
                </a:srgbClr>
              </a:gs>
            </a:gsLst>
            <a:lin ang="16200000" scaled="0"/>
          </a:gradFill>
          <a:ln w="9525" cap="flat" cmpd="sng" algn="ctr">
            <a:solidFill>
              <a:srgbClr val="EAAB00">
                <a:shade val="95000"/>
                <a:satMod val="105000"/>
              </a:srgbClr>
            </a:solidFill>
            <a:prstDash val="solid"/>
          </a:ln>
          <a:effectLst>
            <a:outerShdw blurRad="40000" dist="23000" dir="5400000" rotWithShape="0">
              <a:srgbClr val="000000">
                <a:alpha val="35000"/>
              </a:srgbClr>
            </a:outerShdw>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sz="1000" kern="0" dirty="0">
                <a:solidFill>
                  <a:srgbClr val="808080">
                    <a:lumMod val="75000"/>
                  </a:srgbClr>
                </a:solidFill>
              </a:rPr>
              <a:t>OPC UA</a:t>
            </a:r>
            <a:endParaRPr lang="en-US" sz="1000" kern="0" dirty="0">
              <a:solidFill>
                <a:srgbClr val="808080">
                  <a:lumMod val="75000"/>
                </a:srgbClr>
              </a:solidFill>
            </a:endParaRPr>
          </a:p>
        </p:txBody>
      </p:sp>
      <p:cxnSp>
        <p:nvCxnSpPr>
          <p:cNvPr id="50" name="Gerade Verbindung 22"/>
          <p:cNvCxnSpPr/>
          <p:nvPr/>
        </p:nvCxnSpPr>
        <p:spPr>
          <a:xfrm>
            <a:off x="1735138" y="4676775"/>
            <a:ext cx="0" cy="204788"/>
          </a:xfrm>
          <a:prstGeom prst="line">
            <a:avLst/>
          </a:prstGeom>
          <a:ln/>
        </p:spPr>
        <p:style>
          <a:lnRef idx="2">
            <a:schemeClr val="accent1"/>
          </a:lnRef>
          <a:fillRef idx="0">
            <a:schemeClr val="accent1"/>
          </a:fillRef>
          <a:effectRef idx="1">
            <a:schemeClr val="accent1"/>
          </a:effectRef>
          <a:fontRef idx="minor">
            <a:schemeClr val="tx1"/>
          </a:fontRef>
        </p:style>
      </p:cxnSp>
      <p:sp>
        <p:nvSpPr>
          <p:cNvPr id="60444" name="TextBox 50"/>
          <p:cNvSpPr txBox="1">
            <a:spLocks noChangeArrowheads="1"/>
          </p:cNvSpPr>
          <p:nvPr/>
        </p:nvSpPr>
        <p:spPr bwMode="auto">
          <a:xfrm>
            <a:off x="1089025" y="6464300"/>
            <a:ext cx="130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de-DE" altLang="en-US" sz="1800">
                <a:solidFill>
                  <a:schemeClr val="bg1"/>
                </a:solidFill>
              </a:rPr>
              <a:t>Drilling Rig</a:t>
            </a:r>
          </a:p>
        </p:txBody>
      </p:sp>
      <p:sp>
        <p:nvSpPr>
          <p:cNvPr id="52" name="Rounded Rectangular Callout 51"/>
          <p:cNvSpPr/>
          <p:nvPr/>
        </p:nvSpPr>
        <p:spPr>
          <a:xfrm>
            <a:off x="2573338" y="4725988"/>
            <a:ext cx="1285875" cy="1346200"/>
          </a:xfrm>
          <a:prstGeom prst="wedgeRoundRectCallout">
            <a:avLst>
              <a:gd name="adj1" fmla="val -84642"/>
              <a:gd name="adj2" fmla="val -55014"/>
              <a:gd name="adj3" fmla="val 16667"/>
            </a:avLst>
          </a:prstGeom>
          <a:gradFill rotWithShape="1">
            <a:gsLst>
              <a:gs pos="0">
                <a:srgbClr val="009B3A">
                  <a:tint val="50000"/>
                  <a:satMod val="300000"/>
                </a:srgbClr>
              </a:gs>
              <a:gs pos="35000">
                <a:srgbClr val="009B3A">
                  <a:tint val="37000"/>
                  <a:satMod val="300000"/>
                </a:srgbClr>
              </a:gs>
              <a:gs pos="100000">
                <a:srgbClr val="009B3A">
                  <a:tint val="15000"/>
                  <a:satMod val="350000"/>
                </a:srgbClr>
              </a:gs>
            </a:gsLst>
            <a:lin ang="16200000" scaled="1"/>
          </a:gradFill>
          <a:ln w="9525" cap="flat" cmpd="sng" algn="ctr">
            <a:solidFill>
              <a:srgbClr val="009B3A">
                <a:shade val="95000"/>
                <a:satMod val="105000"/>
              </a:srgbClr>
            </a:solidFill>
            <a:prstDash val="solid"/>
          </a:ln>
          <a:effectLst>
            <a:outerShdw blurRad="40000" dist="20000" dir="5400000" rotWithShape="0">
              <a:srgbClr val="000000">
                <a:alpha val="38000"/>
              </a:srgbClr>
            </a:outerShdw>
          </a:effectLst>
        </p:spPr>
        <p:txBody>
          <a:bodyPr lIns="36000" tIns="36000" rIns="36000" bIns="36000" anchor="ctr"/>
          <a:lstStyle/>
          <a:p>
            <a:pPr eaLnBrk="1" hangingPunct="1">
              <a:defRPr/>
            </a:pPr>
            <a:r>
              <a:rPr lang="de-DE" sz="1800" kern="0" dirty="0">
                <a:solidFill>
                  <a:srgbClr val="808080">
                    <a:lumMod val="75000"/>
                  </a:srgbClr>
                </a:solidFill>
                <a:latin typeface="Arial"/>
              </a:rPr>
              <a:t>OPC UA</a:t>
            </a:r>
            <a:endParaRPr lang="en-US" sz="1800" kern="0" dirty="0">
              <a:solidFill>
                <a:srgbClr val="808080">
                  <a:lumMod val="75000"/>
                </a:srgbClr>
              </a:solidFill>
              <a:latin typeface="Arial"/>
            </a:endParaRPr>
          </a:p>
          <a:p>
            <a:pPr eaLnBrk="1" hangingPunct="1">
              <a:defRPr/>
            </a:pPr>
            <a:r>
              <a:rPr lang="de-DE" sz="1800" kern="0" dirty="0">
                <a:solidFill>
                  <a:srgbClr val="808080">
                    <a:lumMod val="75000"/>
                  </a:srgbClr>
                </a:solidFill>
                <a:latin typeface="Arial"/>
              </a:rPr>
              <a:t>W.I.T.S.</a:t>
            </a:r>
          </a:p>
          <a:p>
            <a:pPr eaLnBrk="1" hangingPunct="1">
              <a:defRPr/>
            </a:pPr>
            <a:r>
              <a:rPr lang="de-DE" sz="1800" i="1" kern="0" dirty="0">
                <a:solidFill>
                  <a:srgbClr val="808080">
                    <a:lumMod val="75000"/>
                  </a:srgbClr>
                </a:solidFill>
                <a:latin typeface="Arial"/>
              </a:rPr>
              <a:t>Modbus</a:t>
            </a:r>
          </a:p>
          <a:p>
            <a:pPr eaLnBrk="1" hangingPunct="1">
              <a:defRPr/>
            </a:pPr>
            <a:r>
              <a:rPr lang="de-DE" sz="1800" i="1" kern="0" dirty="0">
                <a:solidFill>
                  <a:srgbClr val="808080">
                    <a:lumMod val="75000"/>
                  </a:srgbClr>
                </a:solidFill>
                <a:latin typeface="Arial"/>
              </a:rPr>
              <a:t>TCP</a:t>
            </a:r>
          </a:p>
        </p:txBody>
      </p:sp>
      <p:grpSp>
        <p:nvGrpSpPr>
          <p:cNvPr id="60446" name="Group 52"/>
          <p:cNvGrpSpPr>
            <a:grpSpLocks noChangeAspect="1"/>
          </p:cNvGrpSpPr>
          <p:nvPr/>
        </p:nvGrpSpPr>
        <p:grpSpPr bwMode="auto">
          <a:xfrm>
            <a:off x="1184275" y="4914900"/>
            <a:ext cx="1084263" cy="1433513"/>
            <a:chOff x="433394" y="1511085"/>
            <a:chExt cx="810834" cy="1345789"/>
          </a:xfrm>
        </p:grpSpPr>
        <p:sp>
          <p:nvSpPr>
            <p:cNvPr id="55" name="Rounded Rectangle 54"/>
            <p:cNvSpPr/>
            <p:nvPr/>
          </p:nvSpPr>
          <p:spPr>
            <a:xfrm>
              <a:off x="433394" y="1511085"/>
              <a:ext cx="810834" cy="1345789"/>
            </a:xfrm>
            <a:prstGeom prst="roundRect">
              <a:avLst>
                <a:gd name="adj" fmla="val 6280"/>
              </a:avLst>
            </a:prstGeom>
            <a:gradFill rotWithShape="1">
              <a:gsLst>
                <a:gs pos="0">
                  <a:srgbClr val="009B3A">
                    <a:tint val="50000"/>
                    <a:satMod val="300000"/>
                  </a:srgbClr>
                </a:gs>
                <a:gs pos="35000">
                  <a:srgbClr val="009B3A">
                    <a:tint val="37000"/>
                    <a:satMod val="300000"/>
                  </a:srgbClr>
                </a:gs>
                <a:gs pos="100000">
                  <a:srgbClr val="009B3A">
                    <a:tint val="15000"/>
                    <a:satMod val="350000"/>
                  </a:srgbClr>
                </a:gs>
              </a:gsLst>
              <a:lin ang="16200000" scaled="1"/>
            </a:gradFill>
            <a:ln w="9525" cap="flat" cmpd="sng" algn="ctr">
              <a:solidFill>
                <a:srgbClr val="009B3A">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hangingPunct="1">
                <a:defRPr/>
              </a:pPr>
              <a:endParaRPr lang="de-DE" sz="1800" kern="0">
                <a:solidFill>
                  <a:srgbClr val="808080"/>
                </a:solidFill>
                <a:latin typeface="Tahoma" pitchFamily="34" charset="0"/>
                <a:cs typeface="Tahoma" pitchFamily="34" charset="0"/>
              </a:endParaRPr>
            </a:p>
          </p:txBody>
        </p:sp>
        <p:pic>
          <p:nvPicPr>
            <p:cNvPr id="60451" name="Picture 207" descr="Oil_Rig_NT8_narr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075" y="1618040"/>
              <a:ext cx="609473" cy="113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ounded Rectangle 53"/>
          <p:cNvSpPr>
            <a:spLocks noChangeAspect="1"/>
          </p:cNvSpPr>
          <p:nvPr/>
        </p:nvSpPr>
        <p:spPr bwMode="auto">
          <a:xfrm>
            <a:off x="1160463" y="4537075"/>
            <a:ext cx="1149350" cy="136525"/>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defRPr/>
            </a:pPr>
            <a:r>
              <a:rPr lang="de-DE" sz="1000" kern="0" dirty="0" smtClean="0">
                <a:solidFill>
                  <a:schemeClr val="bg1"/>
                </a:solidFill>
              </a:rPr>
              <a:t>Gateway</a:t>
            </a:r>
            <a:endParaRPr lang="en-US" sz="1000" kern="0" dirty="0">
              <a:solidFill>
                <a:schemeClr val="bg1"/>
              </a:solidFill>
            </a:endParaRPr>
          </a:p>
        </p:txBody>
      </p:sp>
      <p:sp>
        <p:nvSpPr>
          <p:cNvPr id="60448" name="Left-Right Arrow 62"/>
          <p:cNvSpPr>
            <a:spLocks noChangeArrowheads="1"/>
          </p:cNvSpPr>
          <p:nvPr/>
        </p:nvSpPr>
        <p:spPr bwMode="auto">
          <a:xfrm rot="-5400000">
            <a:off x="7045325" y="1319213"/>
            <a:ext cx="733425" cy="228600"/>
          </a:xfrm>
          <a:prstGeom prst="leftRightArrow">
            <a:avLst>
              <a:gd name="adj1" fmla="val 50000"/>
              <a:gd name="adj2" fmla="val 50041"/>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endParaRPr lang="en-US" altLang="en-US" sz="2400"/>
          </a:p>
        </p:txBody>
      </p:sp>
      <p:sp>
        <p:nvSpPr>
          <p:cNvPr id="64" name="TextBox 63"/>
          <p:cNvSpPr txBox="1"/>
          <p:nvPr/>
        </p:nvSpPr>
        <p:spPr>
          <a:xfrm>
            <a:off x="7526338" y="1201738"/>
            <a:ext cx="1379537" cy="461962"/>
          </a:xfrm>
          <a:prstGeom prst="rect">
            <a:avLst/>
          </a:prstGeom>
          <a:solidFill>
            <a:schemeClr val="tx1">
              <a:lumMod val="50000"/>
              <a:lumOff val="50000"/>
            </a:schemeClr>
          </a:solidFill>
        </p:spPr>
        <p:txBody>
          <a:bodyPr wrap="none">
            <a:spAutoFit/>
          </a:bodyPr>
          <a:lstStyle/>
          <a:p>
            <a:pPr>
              <a:defRPr/>
            </a:pPr>
            <a:r>
              <a:rPr lang="en-US" dirty="0">
                <a:solidFill>
                  <a:schemeClr val="bg1"/>
                </a:solidFill>
              </a:rPr>
              <a:t>WITSML</a:t>
            </a:r>
          </a:p>
        </p:txBody>
      </p:sp>
    </p:spTree>
    <p:extLst>
      <p:ext uri="{BB962C8B-B14F-4D97-AF65-F5344CB8AC3E}">
        <p14:creationId xmlns:p14="http://schemas.microsoft.com/office/powerpoint/2010/main" val="46156971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838200" y="1731963"/>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A6262CA9-15E8-405D-AE3B-263FCFFF0C81}" type="slidenum">
              <a:rPr lang="en-US" altLang="en-US" sz="1400" smtClean="0">
                <a:solidFill>
                  <a:schemeClr val="bg1"/>
                </a:solidFill>
              </a:rPr>
              <a:pPr>
                <a:spcBef>
                  <a:spcPct val="0"/>
                </a:spcBef>
                <a:buFontTx/>
                <a:buNone/>
              </a:pPr>
              <a:t>45</a:t>
            </a:fld>
            <a:endParaRPr lang="en-US" altLang="en-US" sz="1400" smtClean="0">
              <a:solidFill>
                <a:schemeClr val="bg1"/>
              </a:solidFill>
            </a:endParaRPr>
          </a:p>
        </p:txBody>
      </p:sp>
      <p:sp>
        <p:nvSpPr>
          <p:cNvPr id="61444" name="TextBox 5"/>
          <p:cNvSpPr txBox="1">
            <a:spLocks noChangeArrowheads="1"/>
          </p:cNvSpPr>
          <p:nvPr/>
        </p:nvSpPr>
        <p:spPr bwMode="auto">
          <a:xfrm>
            <a:off x="152400" y="5081588"/>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0</a:t>
            </a:r>
          </a:p>
        </p:txBody>
      </p:sp>
      <p:sp>
        <p:nvSpPr>
          <p:cNvPr id="61445" name="TextBox 6"/>
          <p:cNvSpPr txBox="1">
            <a:spLocks noChangeArrowheads="1"/>
          </p:cNvSpPr>
          <p:nvPr/>
        </p:nvSpPr>
        <p:spPr bwMode="auto">
          <a:xfrm>
            <a:off x="152400" y="4222750"/>
            <a:ext cx="498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1</a:t>
            </a:r>
          </a:p>
        </p:txBody>
      </p:sp>
      <p:sp>
        <p:nvSpPr>
          <p:cNvPr id="61446" name="TextBox 7"/>
          <p:cNvSpPr txBox="1">
            <a:spLocks noChangeArrowheads="1"/>
          </p:cNvSpPr>
          <p:nvPr/>
        </p:nvSpPr>
        <p:spPr bwMode="auto">
          <a:xfrm>
            <a:off x="152400" y="3363913"/>
            <a:ext cx="498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2</a:t>
            </a:r>
          </a:p>
        </p:txBody>
      </p:sp>
      <p:sp>
        <p:nvSpPr>
          <p:cNvPr id="61447" name="TextBox 8"/>
          <p:cNvSpPr txBox="1">
            <a:spLocks noChangeArrowheads="1"/>
          </p:cNvSpPr>
          <p:nvPr/>
        </p:nvSpPr>
        <p:spPr bwMode="auto">
          <a:xfrm>
            <a:off x="152400" y="2581275"/>
            <a:ext cx="498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3</a:t>
            </a:r>
          </a:p>
        </p:txBody>
      </p:sp>
      <p:sp>
        <p:nvSpPr>
          <p:cNvPr id="61448" name="TextBox 9"/>
          <p:cNvSpPr txBox="1">
            <a:spLocks noChangeArrowheads="1"/>
          </p:cNvSpPr>
          <p:nvPr/>
        </p:nvSpPr>
        <p:spPr bwMode="auto">
          <a:xfrm>
            <a:off x="152400" y="1676400"/>
            <a:ext cx="498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4400">
                <a:solidFill>
                  <a:srgbClr val="FFC000"/>
                </a:solidFill>
              </a:rPr>
              <a:t>4</a:t>
            </a:r>
          </a:p>
        </p:txBody>
      </p:sp>
      <p:sp>
        <p:nvSpPr>
          <p:cNvPr id="61449" name="TextBox 1"/>
          <p:cNvSpPr txBox="1">
            <a:spLocks noChangeArrowheads="1"/>
          </p:cNvSpPr>
          <p:nvPr/>
        </p:nvSpPr>
        <p:spPr bwMode="auto">
          <a:xfrm>
            <a:off x="552450" y="6096000"/>
            <a:ext cx="728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800">
                <a:solidFill>
                  <a:schemeClr val="bg1"/>
                </a:solidFill>
              </a:rPr>
              <a:t>Standardized Communications – the enabler</a:t>
            </a:r>
          </a:p>
        </p:txBody>
      </p:sp>
      <p:sp>
        <p:nvSpPr>
          <p:cNvPr id="3" name="TextBox 2"/>
          <p:cNvSpPr txBox="1">
            <a:spLocks noChangeArrowheads="1"/>
          </p:cNvSpPr>
          <p:nvPr/>
        </p:nvSpPr>
        <p:spPr bwMode="auto">
          <a:xfrm rot="16200000">
            <a:off x="7937501" y="3982393"/>
            <a:ext cx="1565275" cy="461665"/>
          </a:xfrm>
          <a:prstGeom prst="rect">
            <a:avLst/>
          </a:prstGeom>
          <a:solidFill>
            <a:srgbClr val="92D050"/>
          </a:solidFill>
          <a:ln>
            <a:noFill/>
          </a:ln>
          <a:effectLst>
            <a:glow rad="139700">
              <a:schemeClr val="accent2">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defRPr/>
            </a:pPr>
            <a:r>
              <a:rPr lang="en-US" altLang="en-US" sz="2400" smtClean="0"/>
              <a:t>OPC UA</a:t>
            </a:r>
          </a:p>
        </p:txBody>
      </p:sp>
      <p:sp>
        <p:nvSpPr>
          <p:cNvPr id="12" name="TextBox 11"/>
          <p:cNvSpPr txBox="1">
            <a:spLocks noChangeArrowheads="1"/>
          </p:cNvSpPr>
          <p:nvPr/>
        </p:nvSpPr>
        <p:spPr bwMode="auto">
          <a:xfrm rot="16200000">
            <a:off x="7931150" y="2255193"/>
            <a:ext cx="1577975" cy="461665"/>
          </a:xfrm>
          <a:prstGeom prst="rect">
            <a:avLst/>
          </a:prstGeom>
          <a:solidFill>
            <a:srgbClr val="92D050"/>
          </a:solidFill>
          <a:ln>
            <a:noFill/>
          </a:ln>
          <a:effectLst>
            <a:glow rad="139700">
              <a:schemeClr val="accent2">
                <a:satMod val="175000"/>
                <a:alpha val="40000"/>
              </a:schemeClr>
            </a:glo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buFontTx/>
              <a:buNone/>
            </a:lvl1pPr>
            <a:lvl2pPr marL="742950" indent="-285750">
              <a:spcBef>
                <a:spcPct val="20000"/>
              </a:spcBef>
              <a:buChar char="–"/>
              <a:defRPr sz="2800"/>
            </a:lvl2pPr>
            <a:lvl3pPr marL="1143000" indent="-228600">
              <a:spcBef>
                <a:spcPct val="20000"/>
              </a:spcBef>
              <a:buChar char="•"/>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a:defRPr/>
            </a:pPr>
            <a:r>
              <a:rPr lang="en-US" altLang="en-US"/>
              <a:t>WITSML</a:t>
            </a:r>
          </a:p>
        </p:txBody>
      </p:sp>
      <p:sp>
        <p:nvSpPr>
          <p:cNvPr id="4" name="Left-Right Arrow 3"/>
          <p:cNvSpPr>
            <a:spLocks noChangeArrowheads="1"/>
          </p:cNvSpPr>
          <p:nvPr/>
        </p:nvSpPr>
        <p:spPr bwMode="auto">
          <a:xfrm rot="-5400000">
            <a:off x="8478838" y="3198813"/>
            <a:ext cx="482600" cy="304800"/>
          </a:xfrm>
          <a:prstGeom prst="leftRightArrow">
            <a:avLst>
              <a:gd name="adj1" fmla="val 50000"/>
              <a:gd name="adj2" fmla="val 49978"/>
            </a:avLst>
          </a:prstGeom>
          <a:solidFill>
            <a:srgbClr val="00B050"/>
          </a:solidFill>
          <a:ln w="9525" algn="ctr">
            <a:solidFill>
              <a:schemeClr val="tx1"/>
            </a:solidFill>
            <a:round/>
            <a:headEnd/>
            <a:tailEnd/>
          </a:ln>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endParaRPr lang="en-US" altLang="en-US" sz="2400"/>
          </a:p>
        </p:txBody>
      </p:sp>
      <p:sp>
        <p:nvSpPr>
          <p:cNvPr id="15" name="Title 1"/>
          <p:cNvSpPr txBox="1">
            <a:spLocks/>
          </p:cNvSpPr>
          <p:nvPr/>
        </p:nvSpPr>
        <p:spPr bwMode="auto">
          <a:xfrm>
            <a:off x="76200" y="304800"/>
            <a:ext cx="899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a:lstStyle>
          <a:p>
            <a:pPr>
              <a:defRPr/>
            </a:pPr>
            <a:r>
              <a:rPr lang="en-US" altLang="en-US" kern="0" smtClean="0">
                <a:solidFill>
                  <a:srgbClr val="FFC000"/>
                </a:solidFill>
              </a:rPr>
              <a:t>ISA-95 Automation Model</a:t>
            </a:r>
            <a:endParaRPr lang="en-US" altLang="en-US" kern="0" dirty="0" smtClean="0">
              <a:solidFill>
                <a:srgbClr val="FFC000"/>
              </a:solidFill>
            </a:endParaRPr>
          </a:p>
        </p:txBody>
      </p:sp>
    </p:spTree>
    <p:extLst>
      <p:ext uri="{BB962C8B-B14F-4D97-AF65-F5344CB8AC3E}">
        <p14:creationId xmlns:p14="http://schemas.microsoft.com/office/powerpoint/2010/main" val="1376515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a:xfrm>
            <a:off x="409575" y="152400"/>
            <a:ext cx="7772400" cy="1143000"/>
          </a:xfrm>
        </p:spPr>
        <p:txBody>
          <a:bodyPr/>
          <a:lstStyle/>
          <a:p>
            <a:pPr algn="l"/>
            <a:r>
              <a:rPr lang="en-US" altLang="en-US" smtClean="0">
                <a:solidFill>
                  <a:srgbClr val="FFC000"/>
                </a:solidFill>
              </a:rPr>
              <a:t>Ex 3: Wired pipe and DSA</a:t>
            </a:r>
          </a:p>
        </p:txBody>
      </p:sp>
      <p:sp>
        <p:nvSpPr>
          <p:cNvPr id="62467" name="Content Placeholder 2"/>
          <p:cNvSpPr>
            <a:spLocks noGrp="1"/>
          </p:cNvSpPr>
          <p:nvPr>
            <p:ph idx="1"/>
          </p:nvPr>
        </p:nvSpPr>
        <p:spPr>
          <a:xfrm>
            <a:off x="228600" y="6096000"/>
            <a:ext cx="7772400" cy="533400"/>
          </a:xfrm>
        </p:spPr>
        <p:txBody>
          <a:bodyPr>
            <a:normAutofit fontScale="62500" lnSpcReduction="20000"/>
          </a:bodyPr>
          <a:lstStyle/>
          <a:p>
            <a:pPr marL="0" indent="0">
              <a:buFontTx/>
              <a:buNone/>
            </a:pPr>
            <a:r>
              <a:rPr lang="en-US" altLang="en-US" sz="1800" smtClean="0">
                <a:solidFill>
                  <a:schemeClr val="bg1"/>
                </a:solidFill>
              </a:rPr>
              <a:t>Source: Shishavan, etal., 2014, Multivariate Control for Managed Pressure Drilling Systems Using High Speed Telemetry, SPE 170962</a:t>
            </a:r>
          </a:p>
          <a:p>
            <a:pPr marL="0" indent="0">
              <a:buFontTx/>
              <a:buNone/>
            </a:pPr>
            <a:r>
              <a:rPr lang="en-US" altLang="en-US" sz="1800" smtClean="0">
                <a:solidFill>
                  <a:schemeClr val="bg1"/>
                </a:solidFill>
              </a:rPr>
              <a:t> </a:t>
            </a:r>
          </a:p>
        </p:txBody>
      </p:sp>
      <p:sp>
        <p:nvSpPr>
          <p:cNvPr id="624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235F309D-76FD-4282-A402-43C38E1326F6}" type="slidenum">
              <a:rPr lang="en-US" altLang="en-US" sz="1400" smtClean="0">
                <a:solidFill>
                  <a:schemeClr val="bg1"/>
                </a:solidFill>
              </a:rPr>
              <a:pPr>
                <a:spcBef>
                  <a:spcPct val="0"/>
                </a:spcBef>
                <a:buFontTx/>
                <a:buNone/>
              </a:pPr>
              <a:t>46</a:t>
            </a:fld>
            <a:endParaRPr lang="en-US" altLang="en-US" sz="1400" smtClean="0">
              <a:solidFill>
                <a:schemeClr val="bg1"/>
              </a:solidFill>
            </a:endParaRPr>
          </a:p>
        </p:txBody>
      </p:sp>
      <p:pic>
        <p:nvPicPr>
          <p:cNvPr id="5" name="Picture 2"/>
          <p:cNvPicPr>
            <a:picLocks noChangeAspect="1" noChangeArrowheads="1"/>
          </p:cNvPicPr>
          <p:nvPr/>
        </p:nvPicPr>
        <p:blipFill rotWithShape="1">
          <a:blip r:embed="rId2"/>
          <a:srcRect l="17696" t="20975" r="19118" b="32504"/>
          <a:stretch/>
        </p:blipFill>
        <p:spPr bwMode="auto">
          <a:xfrm>
            <a:off x="381000" y="1371600"/>
            <a:ext cx="8153400" cy="3282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228600" y="48768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defRPr/>
            </a:pPr>
            <a:r>
              <a:rPr lang="en-US" sz="2800" kern="0" dirty="0" smtClean="0">
                <a:solidFill>
                  <a:schemeClr val="bg1"/>
                </a:solidFill>
              </a:rPr>
              <a:t>Wired pipe with along-string sensors and real-time modeling for drilling control.</a:t>
            </a:r>
          </a:p>
        </p:txBody>
      </p:sp>
    </p:spTree>
    <p:extLst>
      <p:ext uri="{BB962C8B-B14F-4D97-AF65-F5344CB8AC3E}">
        <p14:creationId xmlns:p14="http://schemas.microsoft.com/office/powerpoint/2010/main" val="392772264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8"/>
          <p:cNvSpPr txBox="1">
            <a:spLocks/>
          </p:cNvSpPr>
          <p:nvPr/>
        </p:nvSpPr>
        <p:spPr bwMode="auto">
          <a:xfrm>
            <a:off x="381000" y="1590675"/>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charset="0"/>
                <a:ea typeface="ヒラギノ角ゴ Pro W3" pitchFamily="8" charset="-128"/>
              </a:defRPr>
            </a:lvl1pPr>
            <a:lvl2pPr marL="742950" indent="-285750" defTabSz="457200">
              <a:spcBef>
                <a:spcPct val="20000"/>
              </a:spcBef>
              <a:buChar char="–"/>
              <a:defRPr sz="2800">
                <a:solidFill>
                  <a:schemeClr val="tx1"/>
                </a:solidFill>
                <a:latin typeface="Arial" charset="0"/>
                <a:ea typeface="ヒラギノ角ゴ Pro W3" pitchFamily="8" charset="-128"/>
              </a:defRPr>
            </a:lvl2pPr>
            <a:lvl3pPr marL="1143000" indent="-228600" defTabSz="457200">
              <a:spcBef>
                <a:spcPct val="20000"/>
              </a:spcBef>
              <a:buChar char="•"/>
              <a:defRPr sz="2400">
                <a:solidFill>
                  <a:schemeClr val="tx1"/>
                </a:solidFill>
                <a:latin typeface="Arial" charset="0"/>
                <a:ea typeface="ヒラギノ角ゴ Pro W3" pitchFamily="8" charset="-128"/>
              </a:defRPr>
            </a:lvl3pPr>
            <a:lvl4pPr marL="1600200" indent="-228600" defTabSz="457200">
              <a:spcBef>
                <a:spcPct val="20000"/>
              </a:spcBef>
              <a:buChar char="–"/>
              <a:defRPr sz="2000">
                <a:solidFill>
                  <a:schemeClr val="tx1"/>
                </a:solidFill>
                <a:latin typeface="Arial" charset="0"/>
                <a:ea typeface="ヒラギノ角ゴ Pro W3" pitchFamily="8" charset="-128"/>
              </a:defRPr>
            </a:lvl4pPr>
            <a:lvl5pPr marL="2057400" indent="-228600" defTabSz="457200">
              <a:spcBef>
                <a:spcPct val="20000"/>
              </a:spcBef>
              <a:buChar char="»"/>
              <a:defRPr sz="2000">
                <a:solidFill>
                  <a:schemeClr val="tx1"/>
                </a:solidFill>
                <a:latin typeface="Arial" charset="0"/>
                <a:ea typeface="ヒラギノ角ゴ Pro W3" pitchFamily="8"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eaLnBrk="1" hangingPunct="1">
              <a:spcBef>
                <a:spcPct val="0"/>
              </a:spcBef>
              <a:buFontTx/>
              <a:buNone/>
            </a:pPr>
            <a:r>
              <a:rPr lang="en-US" altLang="en-US" sz="2800" dirty="0">
                <a:solidFill>
                  <a:schemeClr val="bg1"/>
                </a:solidFill>
                <a:ea typeface="ＭＳ Ｐゴシック" pitchFamily="-110" charset="-128"/>
                <a:cs typeface="Arial" charset="0"/>
              </a:rPr>
              <a:t>The process of creating a borehole with systems and sub-systems that are computer controlled, leading to reduced human intervention</a:t>
            </a:r>
          </a:p>
        </p:txBody>
      </p:sp>
      <p:sp>
        <p:nvSpPr>
          <p:cNvPr id="23555" name="Title 8"/>
          <p:cNvSpPr txBox="1">
            <a:spLocks/>
          </p:cNvSpPr>
          <p:nvPr/>
        </p:nvSpPr>
        <p:spPr bwMode="auto">
          <a:xfrm>
            <a:off x="87924" y="152400"/>
            <a:ext cx="749104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charset="0"/>
                <a:ea typeface="ヒラギノ角ゴ Pro W3" pitchFamily="8" charset="-128"/>
              </a:defRPr>
            </a:lvl1pPr>
            <a:lvl2pPr marL="742950" indent="-285750" defTabSz="457200">
              <a:spcBef>
                <a:spcPct val="20000"/>
              </a:spcBef>
              <a:buChar char="–"/>
              <a:defRPr sz="2800">
                <a:solidFill>
                  <a:schemeClr val="tx1"/>
                </a:solidFill>
                <a:latin typeface="Arial" charset="0"/>
                <a:ea typeface="ヒラギノ角ゴ Pro W3" pitchFamily="8" charset="-128"/>
              </a:defRPr>
            </a:lvl2pPr>
            <a:lvl3pPr marL="1143000" indent="-228600" defTabSz="457200">
              <a:spcBef>
                <a:spcPct val="20000"/>
              </a:spcBef>
              <a:buChar char="•"/>
              <a:defRPr sz="2400">
                <a:solidFill>
                  <a:schemeClr val="tx1"/>
                </a:solidFill>
                <a:latin typeface="Arial" charset="0"/>
                <a:ea typeface="ヒラギノ角ゴ Pro W3" pitchFamily="8" charset="-128"/>
              </a:defRPr>
            </a:lvl3pPr>
            <a:lvl4pPr marL="1600200" indent="-228600" defTabSz="457200">
              <a:spcBef>
                <a:spcPct val="20000"/>
              </a:spcBef>
              <a:buChar char="–"/>
              <a:defRPr sz="2000">
                <a:solidFill>
                  <a:schemeClr val="tx1"/>
                </a:solidFill>
                <a:latin typeface="Arial" charset="0"/>
                <a:ea typeface="ヒラギノ角ゴ Pro W3" pitchFamily="8" charset="-128"/>
              </a:defRPr>
            </a:lvl4pPr>
            <a:lvl5pPr marL="2057400" indent="-228600" defTabSz="457200">
              <a:spcBef>
                <a:spcPct val="20000"/>
              </a:spcBef>
              <a:buChar char="»"/>
              <a:defRPr sz="2000">
                <a:solidFill>
                  <a:schemeClr val="tx1"/>
                </a:solidFill>
                <a:latin typeface="Arial" charset="0"/>
                <a:ea typeface="ヒラギノ角ゴ Pro W3" pitchFamily="8"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eaLnBrk="1" hangingPunct="1">
              <a:spcBef>
                <a:spcPct val="0"/>
              </a:spcBef>
              <a:buFontTx/>
              <a:buNone/>
            </a:pPr>
            <a:r>
              <a:rPr lang="en-US" altLang="en-US" sz="3600" b="1" dirty="0">
                <a:solidFill>
                  <a:srgbClr val="FFC000"/>
                </a:solidFill>
                <a:ea typeface="ＭＳ Ｐゴシック" pitchFamily="-110" charset="-128"/>
                <a:cs typeface="Arial" charset="0"/>
              </a:rPr>
              <a:t>What is Drilling Systems Automation?</a:t>
            </a:r>
          </a:p>
        </p:txBody>
      </p:sp>
      <p:pic>
        <p:nvPicPr>
          <p:cNvPr id="5124" name="Picture 1"/>
          <p:cNvPicPr>
            <a:picLocks noChangeAspect="1"/>
          </p:cNvPicPr>
          <p:nvPr/>
        </p:nvPicPr>
        <p:blipFill>
          <a:blip r:embed="rId3"/>
          <a:srcRect/>
          <a:stretch>
            <a:fillRect/>
          </a:stretch>
        </p:blipFill>
        <p:spPr bwMode="auto">
          <a:xfrm>
            <a:off x="1863980" y="3218087"/>
            <a:ext cx="5527431" cy="33880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659199" y="3559847"/>
            <a:ext cx="1331911" cy="371779"/>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ln>
                  <a:solidFill>
                    <a:schemeClr val="tx1"/>
                  </a:solidFill>
                </a:ln>
                <a:solidFill>
                  <a:srgbClr val="000000"/>
                </a:solidFill>
              </a:rPr>
              <a:t>Remote</a:t>
            </a:r>
          </a:p>
        </p:txBody>
      </p:sp>
      <p:sp>
        <p:nvSpPr>
          <p:cNvPr id="7" name="Rounded Rectangle 6"/>
          <p:cNvSpPr/>
          <p:nvPr/>
        </p:nvSpPr>
        <p:spPr>
          <a:xfrm rot="1295719">
            <a:off x="5023154" y="5803824"/>
            <a:ext cx="1062694" cy="312932"/>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ln>
                  <a:solidFill>
                    <a:schemeClr val="tx1"/>
                  </a:solidFill>
                </a:ln>
                <a:solidFill>
                  <a:srgbClr val="000000"/>
                </a:solidFill>
              </a:rPr>
              <a:t>BHA</a:t>
            </a:r>
          </a:p>
        </p:txBody>
      </p:sp>
      <p:sp>
        <p:nvSpPr>
          <p:cNvPr id="8" name="Rounded Rectangle 7"/>
          <p:cNvSpPr/>
          <p:nvPr/>
        </p:nvSpPr>
        <p:spPr>
          <a:xfrm>
            <a:off x="803288" y="3931626"/>
            <a:ext cx="1331911" cy="300588"/>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ln>
                  <a:solidFill>
                    <a:schemeClr val="tx1"/>
                  </a:solidFill>
                </a:ln>
                <a:solidFill>
                  <a:srgbClr val="000000"/>
                </a:solidFill>
              </a:rPr>
              <a:t>Rigsite</a:t>
            </a:r>
          </a:p>
        </p:txBody>
      </p:sp>
      <p:cxnSp>
        <p:nvCxnSpPr>
          <p:cNvPr id="5" name="Curved Connector 4"/>
          <p:cNvCxnSpPr>
            <a:stCxn id="7" idx="1"/>
            <a:endCxn id="8" idx="2"/>
          </p:cNvCxnSpPr>
          <p:nvPr/>
        </p:nvCxnSpPr>
        <p:spPr>
          <a:xfrm rot="10800000">
            <a:off x="1469245" y="4232215"/>
            <a:ext cx="3591207" cy="1532515"/>
          </a:xfrm>
          <a:prstGeom prst="curvedConnector2">
            <a:avLst/>
          </a:prstGeom>
          <a:ln>
            <a:solidFill>
              <a:srgbClr val="FFFF99"/>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10" name="Curved Connector 9"/>
          <p:cNvCxnSpPr>
            <a:stCxn id="8" idx="3"/>
          </p:cNvCxnSpPr>
          <p:nvPr/>
        </p:nvCxnSpPr>
        <p:spPr>
          <a:xfrm flipV="1">
            <a:off x="2135199" y="3760726"/>
            <a:ext cx="1524001" cy="321194"/>
          </a:xfrm>
          <a:prstGeom prst="curvedConnector3">
            <a:avLst>
              <a:gd name="adj1" fmla="val 50000"/>
            </a:avLst>
          </a:prstGeom>
          <a:ln>
            <a:solidFill>
              <a:srgbClr val="FFFF99"/>
            </a:solidFill>
            <a:headEnd type="arrow"/>
            <a:tailEnd type="arrow"/>
          </a:ln>
        </p:spPr>
        <p:style>
          <a:lnRef idx="3">
            <a:schemeClr val="accent1"/>
          </a:lnRef>
          <a:fillRef idx="0">
            <a:schemeClr val="accent1"/>
          </a:fillRef>
          <a:effectRef idx="2">
            <a:schemeClr val="accent1"/>
          </a:effectRef>
          <a:fontRef idx="minor">
            <a:schemeClr val="tx1"/>
          </a:fontRef>
        </p:style>
      </p:cxnSp>
      <p:sp>
        <p:nvSpPr>
          <p:cNvPr id="13" name="Rounded Rectangle 12"/>
          <p:cNvSpPr/>
          <p:nvPr/>
        </p:nvSpPr>
        <p:spPr>
          <a:xfrm>
            <a:off x="6656910" y="3325629"/>
            <a:ext cx="1469002" cy="371779"/>
          </a:xfrm>
          <a:prstGeom prst="roundRect">
            <a:avLst/>
          </a:prstGeom>
          <a:solidFill>
            <a:srgbClr val="FFFF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ln>
                  <a:solidFill>
                    <a:schemeClr val="tx1"/>
                  </a:solidFill>
                </a:ln>
                <a:solidFill>
                  <a:srgbClr val="000000"/>
                </a:solidFill>
              </a:rPr>
              <a:t>Enterprise</a:t>
            </a:r>
          </a:p>
        </p:txBody>
      </p:sp>
      <p:cxnSp>
        <p:nvCxnSpPr>
          <p:cNvPr id="14" name="Curved Connector 13"/>
          <p:cNvCxnSpPr>
            <a:stCxn id="3" idx="3"/>
            <a:endCxn id="13" idx="1"/>
          </p:cNvCxnSpPr>
          <p:nvPr/>
        </p:nvCxnSpPr>
        <p:spPr>
          <a:xfrm flipV="1">
            <a:off x="4991110" y="3511519"/>
            <a:ext cx="1665800" cy="234218"/>
          </a:xfrm>
          <a:prstGeom prst="curvedConnector3">
            <a:avLst>
              <a:gd name="adj1" fmla="val 50000"/>
            </a:avLst>
          </a:prstGeom>
          <a:ln>
            <a:solidFill>
              <a:srgbClr val="FFFF99"/>
            </a:solidFill>
            <a:headEnd type="arrow"/>
            <a:tailEnd type="arrow"/>
          </a:ln>
        </p:spPr>
        <p:style>
          <a:lnRef idx="3">
            <a:schemeClr val="accent1"/>
          </a:lnRef>
          <a:fillRef idx="0">
            <a:schemeClr val="accent1"/>
          </a:fillRef>
          <a:effectRef idx="2">
            <a:schemeClr val="accent1"/>
          </a:effectRef>
          <a:fontRef idx="minor">
            <a:schemeClr val="tx1"/>
          </a:fontRef>
        </p:style>
      </p:cxnSp>
      <p:sp>
        <p:nvSpPr>
          <p:cNvPr id="2356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r">
              <a:spcBef>
                <a:spcPct val="0"/>
              </a:spcBef>
              <a:buFontTx/>
              <a:buNone/>
            </a:pPr>
            <a:fld id="{793DACEA-5A39-4066-96FA-F4D92B76FFA7}" type="slidenum">
              <a:rPr lang="en-US" altLang="en-US" sz="1400">
                <a:solidFill>
                  <a:schemeClr val="bg1"/>
                </a:solidFill>
                <a:ea typeface="ＭＳ Ｐゴシック" pitchFamily="-110" charset="-128"/>
              </a:rPr>
              <a:pPr algn="r">
                <a:spcBef>
                  <a:spcPct val="0"/>
                </a:spcBef>
                <a:buFontTx/>
                <a:buNone/>
              </a:pPr>
              <a:t>5</a:t>
            </a:fld>
            <a:endParaRPr lang="en-US" altLang="en-US" sz="1400">
              <a:solidFill>
                <a:schemeClr val="bg1"/>
              </a:solidFill>
              <a:ea typeface="ＭＳ Ｐゴシック" pitchFamily="-110" charset="-128"/>
            </a:endParaRPr>
          </a:p>
        </p:txBody>
      </p:sp>
    </p:spTree>
    <p:extLst>
      <p:ext uri="{BB962C8B-B14F-4D97-AF65-F5344CB8AC3E}">
        <p14:creationId xmlns:p14="http://schemas.microsoft.com/office/powerpoint/2010/main" val="1312057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966913"/>
          <a:ext cx="8686799" cy="4205316"/>
        </p:xfrm>
        <a:graphic>
          <a:graphicData uri="http://schemas.openxmlformats.org/drawingml/2006/table">
            <a:tbl>
              <a:tblPr firstRow="1" bandRow="1">
                <a:tableStyleId>{8A107856-5554-42FB-B03E-39F5DBC370BA}</a:tableStyleId>
              </a:tblPr>
              <a:tblGrid>
                <a:gridCol w="2249263"/>
                <a:gridCol w="804692"/>
                <a:gridCol w="756047"/>
                <a:gridCol w="853337"/>
                <a:gridCol w="518263"/>
                <a:gridCol w="1091121"/>
                <a:gridCol w="813879"/>
                <a:gridCol w="795505"/>
                <a:gridCol w="804692"/>
              </a:tblGrid>
              <a:tr h="396153">
                <a:tc>
                  <a:txBody>
                    <a:bodyPr/>
                    <a:lstStyle/>
                    <a:p>
                      <a:r>
                        <a:rPr lang="en-US" sz="2000" dirty="0" smtClean="0"/>
                        <a:t>Levels</a:t>
                      </a:r>
                      <a:endParaRPr lang="en-US" sz="2000" dirty="0">
                        <a:solidFill>
                          <a:schemeClr val="tx1"/>
                        </a:solidFill>
                      </a:endParaRPr>
                    </a:p>
                  </a:txBody>
                  <a:tcPr marT="45678" marB="45678"/>
                </a:tc>
                <a:tc gridSpan="2">
                  <a:txBody>
                    <a:bodyPr/>
                    <a:lstStyle/>
                    <a:p>
                      <a:pPr algn="ctr"/>
                      <a:r>
                        <a:rPr lang="en-US" sz="2000" dirty="0" smtClean="0"/>
                        <a:t>Monitor</a:t>
                      </a:r>
                      <a:endParaRPr lang="en-US" sz="2000" dirty="0">
                        <a:solidFill>
                          <a:schemeClr val="tx1"/>
                        </a:solidFill>
                      </a:endParaRPr>
                    </a:p>
                  </a:txBody>
                  <a:tcPr marT="45678" marB="45678"/>
                </a:tc>
                <a:tc hMerge="1">
                  <a:txBody>
                    <a:bodyPr/>
                    <a:lstStyle/>
                    <a:p>
                      <a:endParaRPr lang="en-US"/>
                    </a:p>
                  </a:txBody>
                  <a:tcPr/>
                </a:tc>
                <a:tc gridSpan="2">
                  <a:txBody>
                    <a:bodyPr/>
                    <a:lstStyle/>
                    <a:p>
                      <a:pPr algn="ctr"/>
                      <a:r>
                        <a:rPr lang="en-US" sz="2000" dirty="0" smtClean="0"/>
                        <a:t>Advise</a:t>
                      </a:r>
                      <a:endParaRPr lang="en-US" sz="2000" dirty="0">
                        <a:solidFill>
                          <a:schemeClr val="tx1"/>
                        </a:solidFill>
                      </a:endParaRPr>
                    </a:p>
                  </a:txBody>
                  <a:tcPr marT="45678" marB="45678"/>
                </a:tc>
                <a:tc hMerge="1">
                  <a:txBody>
                    <a:bodyPr/>
                    <a:lstStyle/>
                    <a:p>
                      <a:endParaRPr lang="en-US"/>
                    </a:p>
                  </a:txBody>
                  <a:tcPr/>
                </a:tc>
                <a:tc gridSpan="2">
                  <a:txBody>
                    <a:bodyPr/>
                    <a:lstStyle/>
                    <a:p>
                      <a:pPr algn="ctr"/>
                      <a:r>
                        <a:rPr lang="en-US" sz="2000" dirty="0" smtClean="0"/>
                        <a:t>Select/Decide</a:t>
                      </a:r>
                      <a:endParaRPr lang="en-US" sz="2000" dirty="0">
                        <a:solidFill>
                          <a:schemeClr val="tx1"/>
                        </a:solidFill>
                      </a:endParaRPr>
                    </a:p>
                  </a:txBody>
                  <a:tcPr marT="45678" marB="45678"/>
                </a:tc>
                <a:tc hMerge="1">
                  <a:txBody>
                    <a:bodyPr/>
                    <a:lstStyle/>
                    <a:p>
                      <a:endParaRPr lang="en-US"/>
                    </a:p>
                  </a:txBody>
                  <a:tcPr/>
                </a:tc>
                <a:tc gridSpan="2">
                  <a:txBody>
                    <a:bodyPr/>
                    <a:lstStyle/>
                    <a:p>
                      <a:pPr algn="ctr"/>
                      <a:r>
                        <a:rPr lang="en-US" sz="2000" dirty="0" smtClean="0"/>
                        <a:t>Implement</a:t>
                      </a:r>
                      <a:endParaRPr lang="en-US" sz="2000" dirty="0">
                        <a:solidFill>
                          <a:schemeClr val="tx1"/>
                        </a:solidFill>
                      </a:endParaRPr>
                    </a:p>
                  </a:txBody>
                  <a:tcPr marT="45678" marB="45678"/>
                </a:tc>
                <a:tc hMerge="1">
                  <a:txBody>
                    <a:bodyPr/>
                    <a:lstStyle/>
                    <a:p>
                      <a:endParaRPr lang="en-US"/>
                    </a:p>
                  </a:txBody>
                  <a:tcPr/>
                </a:tc>
              </a:tr>
              <a:tr h="380913">
                <a:tc>
                  <a:txBody>
                    <a:bodyPr/>
                    <a:lstStyle/>
                    <a:p>
                      <a:r>
                        <a:rPr lang="en-US" sz="1900" dirty="0" smtClean="0"/>
                        <a:t>Manual Control</a:t>
                      </a:r>
                      <a:endParaRPr lang="en-US" sz="1900" dirty="0"/>
                    </a:p>
                  </a:txBody>
                  <a:tcPr marT="45678" marB="45678"/>
                </a:tc>
                <a:tc>
                  <a:txBody>
                    <a:bodyPr/>
                    <a:lstStyle/>
                    <a:p>
                      <a:pPr algn="ctr"/>
                      <a:r>
                        <a:rPr lang="en-US" sz="1900" b="1" dirty="0" smtClean="0">
                          <a:solidFill>
                            <a:srgbClr val="00B050"/>
                          </a:solidFill>
                        </a:rPr>
                        <a:t>H</a:t>
                      </a:r>
                      <a:endParaRPr lang="en-US" sz="1900" b="1" dirty="0">
                        <a:solidFill>
                          <a:srgbClr val="00B050"/>
                        </a:solidFill>
                      </a:endParaRPr>
                    </a:p>
                  </a:txBody>
                  <a:tcPr marT="45678" marB="45678"/>
                </a:tc>
                <a:tc>
                  <a:txBody>
                    <a:bodyPr/>
                    <a:lstStyle/>
                    <a:p>
                      <a:pPr algn="ctr"/>
                      <a:endParaRPr lang="en-US" sz="1900" b="1" dirty="0">
                        <a:solidFill>
                          <a:schemeClr val="accent2">
                            <a:lumMod val="75000"/>
                          </a:schemeClr>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endParaRPr lang="en-US" sz="1900" b="1" dirty="0">
                        <a:solidFill>
                          <a:srgbClr val="FF0000"/>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endParaRPr lang="en-US" sz="1900" dirty="0"/>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endParaRPr lang="en-US" sz="1900" dirty="0"/>
                    </a:p>
                  </a:txBody>
                  <a:tcPr marT="45678" marB="45678"/>
                </a:tc>
              </a:tr>
              <a:tr h="380913">
                <a:tc>
                  <a:txBody>
                    <a:bodyPr/>
                    <a:lstStyle/>
                    <a:p>
                      <a:r>
                        <a:rPr lang="en-US" sz="1900" dirty="0" smtClean="0"/>
                        <a:t>Action Support</a:t>
                      </a:r>
                      <a:endParaRPr lang="en-US" sz="1900" dirty="0"/>
                    </a:p>
                  </a:txBody>
                  <a:tcPr marT="45678" marB="45678"/>
                </a:tc>
                <a:tc>
                  <a:txBody>
                    <a:bodyPr/>
                    <a:lstStyle/>
                    <a:p>
                      <a:pPr algn="ctr"/>
                      <a:r>
                        <a:rPr lang="en-US" sz="1900" b="1" dirty="0" smtClean="0">
                          <a:solidFill>
                            <a:srgbClr val="00B050"/>
                          </a:solidFill>
                        </a:rPr>
                        <a:t>H</a:t>
                      </a:r>
                      <a:endParaRPr lang="en-US" sz="1900" b="1" dirty="0">
                        <a:solidFill>
                          <a:srgbClr val="00B050"/>
                        </a:solidFill>
                      </a:endParaRP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endParaRPr lang="en-US" sz="1900" b="1" dirty="0">
                        <a:solidFill>
                          <a:srgbClr val="FF0000"/>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endParaRPr lang="en-US" sz="1900" dirty="0"/>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r>
              <a:tr h="380913">
                <a:tc>
                  <a:txBody>
                    <a:bodyPr/>
                    <a:lstStyle/>
                    <a:p>
                      <a:r>
                        <a:rPr lang="en-US" sz="1900" dirty="0" smtClean="0"/>
                        <a:t>Batch Processing</a:t>
                      </a:r>
                      <a:endParaRPr lang="en-US" sz="1900" dirty="0"/>
                    </a:p>
                  </a:txBody>
                  <a:tcPr marT="45678" marB="45678"/>
                </a:tc>
                <a:tc>
                  <a:txBody>
                    <a:bodyPr/>
                    <a:lstStyle/>
                    <a:p>
                      <a:pPr algn="ctr"/>
                      <a:r>
                        <a:rPr lang="en-US" sz="1900" b="1" dirty="0" smtClean="0">
                          <a:solidFill>
                            <a:srgbClr val="00B050"/>
                          </a:solidFill>
                        </a:rPr>
                        <a:t>H</a:t>
                      </a:r>
                      <a:endParaRPr lang="en-US" sz="1900" b="1" dirty="0">
                        <a:solidFill>
                          <a:srgbClr val="00B050"/>
                        </a:solidFill>
                      </a:endParaRP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endParaRPr lang="en-US" sz="1900" b="1" dirty="0">
                        <a:solidFill>
                          <a:srgbClr val="FF0000"/>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endParaRPr lang="en-US" sz="1900" dirty="0"/>
                    </a:p>
                  </a:txBody>
                  <a:tcPr marT="45678" marB="45678"/>
                </a:tc>
                <a:tc>
                  <a:txBody>
                    <a:bodyPr/>
                    <a:lstStyle/>
                    <a:p>
                      <a:pPr algn="ctr"/>
                      <a:endParaRPr lang="en-US" sz="1900" b="1" dirty="0">
                        <a:solidFill>
                          <a:srgbClr val="00B050"/>
                        </a:solidFill>
                      </a:endParaRP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r>
              <a:tr h="380913">
                <a:tc>
                  <a:txBody>
                    <a:bodyPr/>
                    <a:lstStyle/>
                    <a:p>
                      <a:r>
                        <a:rPr lang="en-US" sz="1900" dirty="0" smtClean="0"/>
                        <a:t>Shared</a:t>
                      </a:r>
                      <a:r>
                        <a:rPr lang="en-US" sz="1900" baseline="0" dirty="0" smtClean="0"/>
                        <a:t> Control</a:t>
                      </a:r>
                      <a:endParaRPr lang="en-US" sz="1900" dirty="0"/>
                    </a:p>
                  </a:txBody>
                  <a:tcPr marT="45678" marB="45678"/>
                </a:tc>
                <a:tc>
                  <a:txBody>
                    <a:bodyPr/>
                    <a:lstStyle/>
                    <a:p>
                      <a:pPr algn="ctr"/>
                      <a:r>
                        <a:rPr lang="en-US" sz="1900" b="1" dirty="0" smtClean="0">
                          <a:solidFill>
                            <a:srgbClr val="00B050"/>
                          </a:solidFill>
                        </a:rPr>
                        <a:t>H</a:t>
                      </a:r>
                      <a:endParaRPr lang="en-US" sz="1900" b="1" dirty="0">
                        <a:solidFill>
                          <a:srgbClr val="00B050"/>
                        </a:solidFill>
                      </a:endParaRP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endParaRPr lang="en-US" sz="1900" dirty="0"/>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r>
              <a:tr h="380913">
                <a:tc>
                  <a:txBody>
                    <a:bodyPr/>
                    <a:lstStyle/>
                    <a:p>
                      <a:r>
                        <a:rPr lang="en-US" sz="1900" dirty="0" smtClean="0"/>
                        <a:t>Decision Support</a:t>
                      </a:r>
                      <a:endParaRPr lang="en-US" sz="1900" dirty="0"/>
                    </a:p>
                  </a:txBody>
                  <a:tcPr marT="45678" marB="45678"/>
                </a:tc>
                <a:tc>
                  <a:txBody>
                    <a:bodyPr/>
                    <a:lstStyle/>
                    <a:p>
                      <a:pPr algn="ctr"/>
                      <a:r>
                        <a:rPr lang="en-US" sz="1900" b="1" dirty="0" smtClean="0">
                          <a:solidFill>
                            <a:srgbClr val="00B050"/>
                          </a:solidFill>
                        </a:rPr>
                        <a:t>H</a:t>
                      </a:r>
                      <a:endParaRPr lang="en-US" sz="1900" b="1" dirty="0">
                        <a:solidFill>
                          <a:srgbClr val="00B050"/>
                        </a:solidFill>
                      </a:endParaRP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endParaRPr lang="en-US" sz="1900" dirty="0"/>
                    </a:p>
                  </a:txBody>
                  <a:tcPr marT="45678" marB="45678"/>
                </a:tc>
                <a:tc>
                  <a:txBody>
                    <a:bodyPr/>
                    <a:lstStyle/>
                    <a:p>
                      <a:pPr algn="ctr"/>
                      <a:endParaRPr lang="en-US" sz="1900" dirty="0"/>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r>
              <a:tr h="380913">
                <a:tc>
                  <a:txBody>
                    <a:bodyPr/>
                    <a:lstStyle/>
                    <a:p>
                      <a:r>
                        <a:rPr lang="en-US" sz="1900" dirty="0" smtClean="0"/>
                        <a:t>Blended Decisions</a:t>
                      </a:r>
                      <a:endParaRPr lang="en-US" sz="1900" dirty="0"/>
                    </a:p>
                  </a:txBody>
                  <a:tcPr marT="45678" marB="45678"/>
                </a:tc>
                <a:tc>
                  <a:txBody>
                    <a:bodyPr/>
                    <a:lstStyle/>
                    <a:p>
                      <a:pPr algn="ctr"/>
                      <a:r>
                        <a:rPr lang="en-US" sz="1900" b="1" dirty="0" smtClean="0">
                          <a:solidFill>
                            <a:srgbClr val="00B050"/>
                          </a:solidFill>
                        </a:rPr>
                        <a:t>H</a:t>
                      </a:r>
                      <a:endParaRPr lang="en-US" sz="1900" b="1" dirty="0">
                        <a:solidFill>
                          <a:srgbClr val="00B050"/>
                        </a:solidFill>
                      </a:endParaRP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algn="ctr"/>
                      <a:endParaRPr lang="en-US" sz="1900" dirty="0"/>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r>
              <a:tr h="380913">
                <a:tc>
                  <a:txBody>
                    <a:bodyPr/>
                    <a:lstStyle/>
                    <a:p>
                      <a:r>
                        <a:rPr lang="en-US" sz="1900" dirty="0" smtClean="0"/>
                        <a:t>Rigid System</a:t>
                      </a:r>
                      <a:endParaRPr lang="en-US" sz="1900" dirty="0"/>
                    </a:p>
                  </a:txBody>
                  <a:tcPr marT="45678" marB="45678"/>
                </a:tc>
                <a:tc>
                  <a:txBody>
                    <a:bodyPr/>
                    <a:lstStyle/>
                    <a:p>
                      <a:pPr algn="ctr"/>
                      <a:r>
                        <a:rPr lang="en-US" sz="1900" b="1" dirty="0" smtClean="0">
                          <a:solidFill>
                            <a:srgbClr val="00B050"/>
                          </a:solidFill>
                        </a:rPr>
                        <a:t>H</a:t>
                      </a:r>
                      <a:endParaRPr lang="en-US" sz="1900" b="1" dirty="0">
                        <a:solidFill>
                          <a:srgbClr val="00B050"/>
                        </a:solidFill>
                      </a:endParaRP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algn="ctr"/>
                      <a:endParaRPr lang="en-US" sz="1900" b="1" dirty="0">
                        <a:solidFill>
                          <a:srgbClr val="00B050"/>
                        </a:solidFill>
                      </a:endParaRP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dirty="0" smtClean="0">
                          <a:solidFill>
                            <a:srgbClr val="00B050"/>
                          </a:solidFill>
                        </a:rPr>
                        <a:t>H</a:t>
                      </a:r>
                    </a:p>
                  </a:txBody>
                  <a:tcPr marT="45678" marB="45678"/>
                </a:tc>
                <a:tc>
                  <a:txBody>
                    <a:bodyPr/>
                    <a:lstStyle/>
                    <a:p>
                      <a:pPr algn="ctr"/>
                      <a:endParaRPr lang="en-US" sz="1900" b="1" dirty="0">
                        <a:solidFill>
                          <a:srgbClr val="FF0000"/>
                        </a:solidFill>
                      </a:endParaRPr>
                    </a:p>
                  </a:txBody>
                  <a:tcPr marT="45678" marB="45678"/>
                </a:tc>
                <a:tc>
                  <a:txBody>
                    <a:bodyPr/>
                    <a:lstStyle/>
                    <a:p>
                      <a:pPr algn="ctr"/>
                      <a:endParaRPr lang="en-US" sz="1900" dirty="0"/>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r>
              <a:tr h="380913">
                <a:tc>
                  <a:txBody>
                    <a:bodyPr/>
                    <a:lstStyle/>
                    <a:p>
                      <a:r>
                        <a:rPr lang="en-US" sz="1900" dirty="0" smtClean="0"/>
                        <a:t>Auto Decisions</a:t>
                      </a:r>
                      <a:endParaRPr lang="en-US" sz="1900" dirty="0"/>
                    </a:p>
                  </a:txBody>
                  <a:tcPr marT="45678" marB="45678"/>
                </a:tc>
                <a:tc>
                  <a:txBody>
                    <a:bodyPr/>
                    <a:lstStyle/>
                    <a:p>
                      <a:pPr algn="ctr"/>
                      <a:r>
                        <a:rPr lang="en-US" sz="1900" b="1" dirty="0" smtClean="0">
                          <a:solidFill>
                            <a:srgbClr val="00B050"/>
                          </a:solidFill>
                        </a:rPr>
                        <a:t>H</a:t>
                      </a:r>
                      <a:endParaRPr lang="en-US" sz="1900" b="1" dirty="0">
                        <a:solidFill>
                          <a:srgbClr val="00B050"/>
                        </a:solidFill>
                      </a:endParaRP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algn="ctr"/>
                      <a:r>
                        <a:rPr lang="en-US" sz="1900" b="1" dirty="0" smtClean="0">
                          <a:solidFill>
                            <a:srgbClr val="00B050"/>
                          </a:solidFill>
                        </a:rPr>
                        <a:t>H</a:t>
                      </a:r>
                      <a:endParaRPr lang="en-US" sz="1900" b="1" dirty="0">
                        <a:solidFill>
                          <a:srgbClr val="00B050"/>
                        </a:solidFill>
                      </a:endParaRP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algn="ctr"/>
                      <a:endParaRPr lang="en-US" sz="1900" dirty="0"/>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algn="ctr"/>
                      <a:endParaRPr lang="en-US" sz="1900" dirty="0"/>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r>
              <a:tr h="380913">
                <a:tc>
                  <a:txBody>
                    <a:bodyPr/>
                    <a:lstStyle/>
                    <a:p>
                      <a:r>
                        <a:rPr lang="en-US" sz="1900" dirty="0" smtClean="0"/>
                        <a:t>Supervisory Ctrl</a:t>
                      </a:r>
                      <a:endParaRPr lang="en-US" sz="1900" dirty="0"/>
                    </a:p>
                  </a:txBody>
                  <a:tcPr marT="45678" marB="45678"/>
                </a:tc>
                <a:tc>
                  <a:txBody>
                    <a:bodyPr/>
                    <a:lstStyle/>
                    <a:p>
                      <a:pPr algn="ctr"/>
                      <a:r>
                        <a:rPr lang="en-US" sz="1900" b="1" dirty="0" smtClean="0">
                          <a:solidFill>
                            <a:srgbClr val="00B050"/>
                          </a:solidFill>
                        </a:rPr>
                        <a:t>H</a:t>
                      </a:r>
                      <a:endParaRPr lang="en-US" sz="1900" b="1" dirty="0">
                        <a:solidFill>
                          <a:srgbClr val="00B050"/>
                        </a:solidFill>
                      </a:endParaRP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algn="ctr"/>
                      <a:endParaRPr lang="en-US" sz="1900" dirty="0"/>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algn="ctr"/>
                      <a:endParaRPr lang="en-US" sz="1900" dirty="0"/>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algn="ctr"/>
                      <a:endParaRPr lang="en-US" sz="1900" dirty="0"/>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r>
              <a:tr h="380913">
                <a:tc>
                  <a:txBody>
                    <a:bodyPr/>
                    <a:lstStyle/>
                    <a:p>
                      <a:r>
                        <a:rPr lang="en-US" sz="1900" dirty="0" smtClean="0"/>
                        <a:t>Full Automation</a:t>
                      </a:r>
                      <a:endParaRPr lang="en-US" sz="1900" dirty="0"/>
                    </a:p>
                  </a:txBody>
                  <a:tcPr marT="45678" marB="45678"/>
                </a:tc>
                <a:tc>
                  <a:txBody>
                    <a:bodyPr/>
                    <a:lstStyle/>
                    <a:p>
                      <a:pPr algn="ctr"/>
                      <a:endParaRPr lang="en-US" sz="1900" b="1" dirty="0">
                        <a:solidFill>
                          <a:srgbClr val="00B050"/>
                        </a:solidFill>
                      </a:endParaRPr>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algn="ctr"/>
                      <a:endParaRPr lang="en-US" sz="1900" dirty="0"/>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algn="ctr"/>
                      <a:endParaRPr lang="en-US" sz="1900" dirty="0"/>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c>
                  <a:txBody>
                    <a:bodyPr/>
                    <a:lstStyle/>
                    <a:p>
                      <a:pPr algn="ctr"/>
                      <a:endParaRPr lang="en-US" sz="1900" dirty="0"/>
                    </a:p>
                  </a:txBody>
                  <a:tcPr marT="45678" marB="45678"/>
                </a:tc>
                <a:tc>
                  <a:txBody>
                    <a:bodyPr/>
                    <a:lstStyle/>
                    <a:p>
                      <a:pPr algn="ctr"/>
                      <a:r>
                        <a:rPr lang="en-US" sz="1900" b="1" dirty="0" smtClean="0">
                          <a:solidFill>
                            <a:srgbClr val="FF0000"/>
                          </a:solidFill>
                        </a:rPr>
                        <a:t>C</a:t>
                      </a:r>
                      <a:endParaRPr lang="en-US" sz="1900" b="1" dirty="0">
                        <a:solidFill>
                          <a:srgbClr val="FF0000"/>
                        </a:solidFill>
                      </a:endParaRPr>
                    </a:p>
                  </a:txBody>
                  <a:tcPr marT="45678" marB="45678"/>
                </a:tc>
              </a:tr>
            </a:tbl>
          </a:graphicData>
        </a:graphic>
      </p:graphicFrame>
      <p:sp>
        <p:nvSpPr>
          <p:cNvPr id="3" name="Decagon 2"/>
          <p:cNvSpPr/>
          <p:nvPr/>
        </p:nvSpPr>
        <p:spPr>
          <a:xfrm>
            <a:off x="47625" y="2406650"/>
            <a:ext cx="304800" cy="285750"/>
          </a:xfrm>
          <a:prstGeom prst="decagon">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b="1" dirty="0">
                <a:solidFill>
                  <a:srgbClr val="FF0000"/>
                </a:solidFill>
              </a:rPr>
              <a:t>1</a:t>
            </a:r>
          </a:p>
        </p:txBody>
      </p:sp>
      <p:sp>
        <p:nvSpPr>
          <p:cNvPr id="6274" name="Title 8"/>
          <p:cNvSpPr txBox="1">
            <a:spLocks/>
          </p:cNvSpPr>
          <p:nvPr/>
        </p:nvSpPr>
        <p:spPr bwMode="auto">
          <a:xfrm>
            <a:off x="369888" y="1778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4400" dirty="0">
                <a:solidFill>
                  <a:srgbClr val="FFC000"/>
                </a:solidFill>
                <a:latin typeface="+mj-lt"/>
                <a:cs typeface="Arial" charset="0"/>
              </a:rPr>
              <a:t>Levels of Computerization</a:t>
            </a:r>
          </a:p>
        </p:txBody>
      </p:sp>
      <p:cxnSp>
        <p:nvCxnSpPr>
          <p:cNvPr id="16" name="Straight Arrow Connector 15"/>
          <p:cNvCxnSpPr/>
          <p:nvPr/>
        </p:nvCxnSpPr>
        <p:spPr>
          <a:xfrm>
            <a:off x="2638425" y="2347913"/>
            <a:ext cx="6248400" cy="3595687"/>
          </a:xfrm>
          <a:prstGeom prst="straightConnector1">
            <a:avLst/>
          </a:prstGeom>
          <a:ln w="177800">
            <a:solidFill>
              <a:srgbClr val="FFC000">
                <a:alpha val="50000"/>
              </a:srgbClr>
            </a:solidFill>
            <a:tailEnd type="arrow"/>
          </a:ln>
        </p:spPr>
        <p:style>
          <a:lnRef idx="2">
            <a:schemeClr val="accent1"/>
          </a:lnRef>
          <a:fillRef idx="0">
            <a:schemeClr val="accent1"/>
          </a:fillRef>
          <a:effectRef idx="1">
            <a:schemeClr val="accent1"/>
          </a:effectRef>
          <a:fontRef idx="minor">
            <a:schemeClr val="tx1"/>
          </a:fontRef>
        </p:style>
      </p:cxnSp>
      <p:sp>
        <p:nvSpPr>
          <p:cNvPr id="13" name="Right Brace 12"/>
          <p:cNvSpPr/>
          <p:nvPr/>
        </p:nvSpPr>
        <p:spPr>
          <a:xfrm rot="16200000">
            <a:off x="5767388" y="-1408113"/>
            <a:ext cx="304800" cy="6257925"/>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24700" name="TextBox 13"/>
          <p:cNvSpPr txBox="1">
            <a:spLocks noChangeArrowheads="1"/>
          </p:cNvSpPr>
          <p:nvPr/>
        </p:nvSpPr>
        <p:spPr bwMode="auto">
          <a:xfrm>
            <a:off x="5170488" y="982663"/>
            <a:ext cx="174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eaLnBrk="1" hangingPunct="1">
              <a:spcBef>
                <a:spcPct val="0"/>
              </a:spcBef>
              <a:buFontTx/>
              <a:buNone/>
            </a:pPr>
            <a:r>
              <a:rPr lang="en-US" altLang="en-US" sz="2800" i="1" dirty="0">
                <a:ea typeface="ＭＳ Ｐゴシック" pitchFamily="-110" charset="-128"/>
              </a:rPr>
              <a:t>Functions</a:t>
            </a:r>
          </a:p>
        </p:txBody>
      </p:sp>
      <p:sp>
        <p:nvSpPr>
          <p:cNvPr id="24701" name="TextBox 14"/>
          <p:cNvSpPr txBox="1">
            <a:spLocks noChangeArrowheads="1"/>
          </p:cNvSpPr>
          <p:nvPr/>
        </p:nvSpPr>
        <p:spPr bwMode="auto">
          <a:xfrm>
            <a:off x="2362200" y="6237288"/>
            <a:ext cx="5256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eaLnBrk="1" hangingPunct="1">
              <a:spcBef>
                <a:spcPct val="0"/>
              </a:spcBef>
              <a:buFontTx/>
              <a:buNone/>
            </a:pPr>
            <a:r>
              <a:rPr lang="en-US" altLang="en-US" sz="2800" b="1">
                <a:solidFill>
                  <a:srgbClr val="00B050"/>
                </a:solidFill>
                <a:ea typeface="ＭＳ Ｐゴシック" pitchFamily="-110" charset="-128"/>
              </a:rPr>
              <a:t>H</a:t>
            </a:r>
            <a:r>
              <a:rPr lang="en-US" altLang="en-US" sz="2800">
                <a:ea typeface="ＭＳ Ｐゴシック" pitchFamily="-110" charset="-128"/>
              </a:rPr>
              <a:t> </a:t>
            </a:r>
            <a:r>
              <a:rPr lang="en-US" altLang="en-US" sz="2800">
                <a:solidFill>
                  <a:schemeClr val="bg1"/>
                </a:solidFill>
                <a:ea typeface="ＭＳ Ｐゴシック" pitchFamily="-110" charset="-128"/>
              </a:rPr>
              <a:t>– Human           </a:t>
            </a:r>
            <a:r>
              <a:rPr lang="en-US" altLang="en-US" sz="2800" b="1">
                <a:solidFill>
                  <a:srgbClr val="C00000"/>
                </a:solidFill>
                <a:ea typeface="ＭＳ Ｐゴシック" pitchFamily="-110" charset="-128"/>
              </a:rPr>
              <a:t>C</a:t>
            </a:r>
            <a:r>
              <a:rPr lang="en-US" altLang="en-US" sz="2800">
                <a:ea typeface="ＭＳ Ｐゴシック" pitchFamily="-110" charset="-128"/>
              </a:rPr>
              <a:t> </a:t>
            </a:r>
            <a:r>
              <a:rPr lang="en-US" altLang="en-US" sz="2800">
                <a:solidFill>
                  <a:schemeClr val="bg1"/>
                </a:solidFill>
                <a:ea typeface="ＭＳ Ｐゴシック" pitchFamily="-110" charset="-128"/>
              </a:rPr>
              <a:t>- Computer</a:t>
            </a:r>
          </a:p>
        </p:txBody>
      </p:sp>
      <p:sp>
        <p:nvSpPr>
          <p:cNvPr id="24702" name="TextBox 16"/>
          <p:cNvSpPr txBox="1">
            <a:spLocks noChangeArrowheads="1"/>
          </p:cNvSpPr>
          <p:nvPr/>
        </p:nvSpPr>
        <p:spPr bwMode="auto">
          <a:xfrm>
            <a:off x="166688" y="979488"/>
            <a:ext cx="337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eaLnBrk="1" hangingPunct="1">
              <a:spcBef>
                <a:spcPct val="0"/>
              </a:spcBef>
              <a:buFontTx/>
              <a:buNone/>
            </a:pPr>
            <a:r>
              <a:rPr lang="en-US" altLang="en-US" sz="1800" dirty="0">
                <a:ea typeface="ＭＳ Ｐゴシック" pitchFamily="-110" charset="-128"/>
              </a:rPr>
              <a:t>Ref: Endsley and Kaber, 1999, </a:t>
            </a:r>
          </a:p>
          <a:p>
            <a:pPr eaLnBrk="1" hangingPunct="1">
              <a:spcBef>
                <a:spcPct val="0"/>
              </a:spcBef>
              <a:buFontTx/>
              <a:buNone/>
            </a:pPr>
            <a:r>
              <a:rPr lang="en-US" altLang="en-US" sz="1800" dirty="0">
                <a:ea typeface="ＭＳ Ｐゴシック" pitchFamily="-110" charset="-128"/>
              </a:rPr>
              <a:t>Ergonomics, Vol. 42</a:t>
            </a:r>
          </a:p>
        </p:txBody>
      </p:sp>
      <p:sp>
        <p:nvSpPr>
          <p:cNvPr id="24703" name="TextBox 18"/>
          <p:cNvSpPr txBox="1">
            <a:spLocks noChangeArrowheads="1"/>
          </p:cNvSpPr>
          <p:nvPr/>
        </p:nvSpPr>
        <p:spPr bwMode="auto">
          <a:xfrm>
            <a:off x="8402638" y="6477000"/>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eaLnBrk="1" hangingPunct="1">
              <a:spcBef>
                <a:spcPct val="0"/>
              </a:spcBef>
              <a:buFontTx/>
              <a:buNone/>
            </a:pPr>
            <a:r>
              <a:rPr lang="en-US" altLang="en-US" sz="1400">
                <a:solidFill>
                  <a:schemeClr val="bg1"/>
                </a:solidFill>
                <a:ea typeface="ＭＳ Ｐゴシック" pitchFamily="-110" charset="-128"/>
              </a:rPr>
              <a:t>6</a:t>
            </a:r>
          </a:p>
        </p:txBody>
      </p:sp>
      <p:sp>
        <p:nvSpPr>
          <p:cNvPr id="20" name="Decagon 19"/>
          <p:cNvSpPr/>
          <p:nvPr/>
        </p:nvSpPr>
        <p:spPr>
          <a:xfrm>
            <a:off x="47625" y="2792413"/>
            <a:ext cx="304800" cy="285750"/>
          </a:xfrm>
          <a:prstGeom prst="decagon">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b="1" dirty="0">
                <a:solidFill>
                  <a:srgbClr val="FF0000"/>
                </a:solidFill>
              </a:rPr>
              <a:t>2</a:t>
            </a:r>
          </a:p>
        </p:txBody>
      </p:sp>
      <p:sp>
        <p:nvSpPr>
          <p:cNvPr id="21" name="Decagon 20"/>
          <p:cNvSpPr/>
          <p:nvPr/>
        </p:nvSpPr>
        <p:spPr>
          <a:xfrm>
            <a:off x="47625" y="3168650"/>
            <a:ext cx="304800" cy="285750"/>
          </a:xfrm>
          <a:prstGeom prst="decagon">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b="1" dirty="0">
                <a:solidFill>
                  <a:srgbClr val="FF0000"/>
                </a:solidFill>
              </a:rPr>
              <a:t>3</a:t>
            </a:r>
          </a:p>
        </p:txBody>
      </p:sp>
      <p:sp>
        <p:nvSpPr>
          <p:cNvPr id="22" name="Decagon 21"/>
          <p:cNvSpPr/>
          <p:nvPr/>
        </p:nvSpPr>
        <p:spPr>
          <a:xfrm>
            <a:off x="47625" y="3549650"/>
            <a:ext cx="304800" cy="285750"/>
          </a:xfrm>
          <a:prstGeom prst="decagon">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b="1" dirty="0">
                <a:solidFill>
                  <a:srgbClr val="FF0000"/>
                </a:solidFill>
              </a:rPr>
              <a:t>4</a:t>
            </a:r>
          </a:p>
        </p:txBody>
      </p:sp>
      <p:sp>
        <p:nvSpPr>
          <p:cNvPr id="23" name="Decagon 22"/>
          <p:cNvSpPr/>
          <p:nvPr/>
        </p:nvSpPr>
        <p:spPr>
          <a:xfrm>
            <a:off x="47625" y="3930650"/>
            <a:ext cx="304800" cy="285750"/>
          </a:xfrm>
          <a:prstGeom prst="decagon">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b="1" dirty="0">
                <a:solidFill>
                  <a:srgbClr val="FF0000"/>
                </a:solidFill>
              </a:rPr>
              <a:t>5</a:t>
            </a:r>
          </a:p>
        </p:txBody>
      </p:sp>
      <p:sp>
        <p:nvSpPr>
          <p:cNvPr id="24" name="Decagon 23"/>
          <p:cNvSpPr/>
          <p:nvPr/>
        </p:nvSpPr>
        <p:spPr>
          <a:xfrm>
            <a:off x="47625" y="4311650"/>
            <a:ext cx="304800" cy="285750"/>
          </a:xfrm>
          <a:prstGeom prst="decagon">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b="1" dirty="0">
                <a:solidFill>
                  <a:srgbClr val="FF0000"/>
                </a:solidFill>
              </a:rPr>
              <a:t>6</a:t>
            </a:r>
          </a:p>
        </p:txBody>
      </p:sp>
      <p:sp>
        <p:nvSpPr>
          <p:cNvPr id="25" name="Decagon 24"/>
          <p:cNvSpPr/>
          <p:nvPr/>
        </p:nvSpPr>
        <p:spPr>
          <a:xfrm>
            <a:off x="47625" y="4692650"/>
            <a:ext cx="304800" cy="285750"/>
          </a:xfrm>
          <a:prstGeom prst="decagon">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b="1" dirty="0">
                <a:solidFill>
                  <a:srgbClr val="FF0000"/>
                </a:solidFill>
              </a:rPr>
              <a:t>7</a:t>
            </a:r>
          </a:p>
        </p:txBody>
      </p:sp>
      <p:sp>
        <p:nvSpPr>
          <p:cNvPr id="26" name="Decagon 25"/>
          <p:cNvSpPr/>
          <p:nvPr/>
        </p:nvSpPr>
        <p:spPr>
          <a:xfrm>
            <a:off x="47625" y="5073650"/>
            <a:ext cx="304800" cy="285750"/>
          </a:xfrm>
          <a:prstGeom prst="decagon">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b="1" dirty="0">
                <a:solidFill>
                  <a:srgbClr val="FF0000"/>
                </a:solidFill>
              </a:rPr>
              <a:t>8</a:t>
            </a:r>
          </a:p>
        </p:txBody>
      </p:sp>
      <p:sp>
        <p:nvSpPr>
          <p:cNvPr id="27" name="Decagon 26"/>
          <p:cNvSpPr/>
          <p:nvPr/>
        </p:nvSpPr>
        <p:spPr>
          <a:xfrm>
            <a:off x="47625" y="5454650"/>
            <a:ext cx="304800" cy="285750"/>
          </a:xfrm>
          <a:prstGeom prst="decagon">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b="1" dirty="0">
                <a:solidFill>
                  <a:srgbClr val="FF0000"/>
                </a:solidFill>
              </a:rPr>
              <a:t>9</a:t>
            </a:r>
          </a:p>
        </p:txBody>
      </p:sp>
      <p:sp>
        <p:nvSpPr>
          <p:cNvPr id="29" name="Decagon 28"/>
          <p:cNvSpPr/>
          <p:nvPr/>
        </p:nvSpPr>
        <p:spPr>
          <a:xfrm>
            <a:off x="47625" y="5838825"/>
            <a:ext cx="304800" cy="285750"/>
          </a:xfrm>
          <a:prstGeom prst="decagon">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2800" b="1" dirty="0">
              <a:solidFill>
                <a:srgbClr val="FF0000"/>
              </a:solidFill>
            </a:endParaRPr>
          </a:p>
        </p:txBody>
      </p:sp>
      <p:sp>
        <p:nvSpPr>
          <p:cNvPr id="24713" name="TextBox 3"/>
          <p:cNvSpPr txBox="1">
            <a:spLocks noChangeArrowheads="1"/>
          </p:cNvSpPr>
          <p:nvPr/>
        </p:nvSpPr>
        <p:spPr bwMode="auto">
          <a:xfrm>
            <a:off x="-38100" y="5788025"/>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2000" b="1">
                <a:solidFill>
                  <a:srgbClr val="FF0000"/>
                </a:solidFill>
              </a:rPr>
              <a:t>10</a:t>
            </a:r>
          </a:p>
        </p:txBody>
      </p:sp>
    </p:spTree>
    <p:extLst>
      <p:ext uri="{BB962C8B-B14F-4D97-AF65-F5344CB8AC3E}">
        <p14:creationId xmlns:p14="http://schemas.microsoft.com/office/powerpoint/2010/main" val="1568109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950" y="163513"/>
            <a:ext cx="7479812" cy="720725"/>
          </a:xfrm>
        </p:spPr>
        <p:txBody>
          <a:bodyPr>
            <a:normAutofit fontScale="92500"/>
          </a:bodyPr>
          <a:lstStyle/>
          <a:p>
            <a:pPr>
              <a:defRPr/>
            </a:pPr>
            <a:r>
              <a:rPr lang="en-US" sz="4400" dirty="0" smtClean="0">
                <a:solidFill>
                  <a:srgbClr val="FFC000"/>
                </a:solidFill>
                <a:ea typeface="MS PGothic" panose="020B0600070205080204" pitchFamily="34" charset="-128"/>
              </a:rPr>
              <a:t>Control Systems on Offshore Rigs</a:t>
            </a:r>
            <a:endParaRPr lang="en-US" sz="4400" dirty="0">
              <a:solidFill>
                <a:srgbClr val="FFC000"/>
              </a:solidFill>
              <a:ea typeface="MS PGothic" panose="020B0600070205080204" pitchFamily="34" charset="-128"/>
            </a:endParaRPr>
          </a:p>
        </p:txBody>
      </p:sp>
      <p:pic>
        <p:nvPicPr>
          <p:cNvPr id="12" name="Picture 2" descr="http://gcaptain.com/wp-content/uploads/2013/01/Screen-shot-2013-01-22-at-9.50.56-AM.png"/>
          <p:cNvPicPr>
            <a:picLocks noChangeAspect="1" noChangeArrowheads="1"/>
          </p:cNvPicPr>
          <p:nvPr/>
        </p:nvPicPr>
        <p:blipFill>
          <a:blip r:embed="rId2"/>
          <a:srcRect/>
          <a:stretch>
            <a:fillRect/>
          </a:stretch>
        </p:blipFill>
        <p:spPr bwMode="auto">
          <a:xfrm>
            <a:off x="1752600" y="1668463"/>
            <a:ext cx="5903913" cy="3970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ounded Rectangle 12"/>
          <p:cNvSpPr>
            <a:spLocks noChangeArrowheads="1"/>
          </p:cNvSpPr>
          <p:nvPr/>
        </p:nvSpPr>
        <p:spPr bwMode="auto">
          <a:xfrm>
            <a:off x="5691188" y="2438400"/>
            <a:ext cx="1600200" cy="685800"/>
          </a:xfrm>
          <a:prstGeom prst="roundRect">
            <a:avLst>
              <a:gd name="adj" fmla="val 16667"/>
            </a:avLst>
          </a:prstGeom>
          <a:solidFill>
            <a:srgbClr val="FA9632"/>
          </a:solidFill>
          <a:ln w="9525">
            <a:solidFill>
              <a:schemeClr val="tx1"/>
            </a:solidFill>
            <a:miter lim="800000"/>
            <a:headEnd/>
            <a:tailEnd/>
          </a:ln>
          <a:effectLst>
            <a:outerShdw dist="107763" dir="2700000" algn="ctr" rotWithShape="0">
              <a:schemeClr val="bg2">
                <a:alpha val="50000"/>
              </a:schemeClr>
            </a:outerShdw>
          </a:effectLst>
        </p:spPr>
        <p:txBody>
          <a:bodyPr wrap="none" lIns="0" tIns="45705" rIns="0" bIns="45705" anchor="ct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CA" altLang="en-US" sz="1800">
                <a:solidFill>
                  <a:schemeClr val="bg1"/>
                </a:solidFill>
                <a:ea typeface="ＭＳ Ｐゴシック" pitchFamily="-110" charset="-128"/>
                <a:cs typeface="Arial" charset="0"/>
              </a:rPr>
              <a:t>Dynamic </a:t>
            </a:r>
          </a:p>
          <a:p>
            <a:pPr algn="ctr">
              <a:spcBef>
                <a:spcPct val="0"/>
              </a:spcBef>
              <a:buFontTx/>
              <a:buNone/>
            </a:pPr>
            <a:r>
              <a:rPr lang="en-CA" altLang="en-US" sz="1800">
                <a:solidFill>
                  <a:schemeClr val="bg1"/>
                </a:solidFill>
                <a:ea typeface="ＭＳ Ｐゴシック" pitchFamily="-110" charset="-128"/>
                <a:cs typeface="Arial" charset="0"/>
              </a:rPr>
              <a:t>Positioning</a:t>
            </a:r>
          </a:p>
        </p:txBody>
      </p:sp>
      <p:sp>
        <p:nvSpPr>
          <p:cNvPr id="14" name="Rounded Rectangle 13"/>
          <p:cNvSpPr>
            <a:spLocks noChangeArrowheads="1"/>
          </p:cNvSpPr>
          <p:nvPr/>
        </p:nvSpPr>
        <p:spPr bwMode="auto">
          <a:xfrm>
            <a:off x="7010400" y="4267200"/>
            <a:ext cx="1600200" cy="685800"/>
          </a:xfrm>
          <a:prstGeom prst="roundRect">
            <a:avLst>
              <a:gd name="adj" fmla="val 16667"/>
            </a:avLst>
          </a:prstGeom>
          <a:solidFill>
            <a:srgbClr val="FA9632"/>
          </a:solidFill>
          <a:ln w="9525">
            <a:solidFill>
              <a:schemeClr val="tx1"/>
            </a:solidFill>
            <a:miter lim="800000"/>
            <a:headEnd/>
            <a:tailEnd/>
          </a:ln>
          <a:effectLst>
            <a:outerShdw dist="107763" dir="2700000" algn="ctr" rotWithShape="0">
              <a:schemeClr val="bg2">
                <a:alpha val="50000"/>
              </a:schemeClr>
            </a:outerShdw>
          </a:effectLst>
        </p:spPr>
        <p:txBody>
          <a:bodyPr wrap="none" lIns="0" tIns="45705" rIns="0" bIns="45705" anchor="ct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CA" altLang="en-US" sz="1800">
                <a:solidFill>
                  <a:schemeClr val="bg1"/>
                </a:solidFill>
                <a:ea typeface="ＭＳ Ｐゴシック" pitchFamily="-110" charset="-128"/>
                <a:cs typeface="Arial" charset="0"/>
              </a:rPr>
              <a:t>Power </a:t>
            </a:r>
          </a:p>
          <a:p>
            <a:pPr algn="ctr">
              <a:spcBef>
                <a:spcPct val="0"/>
              </a:spcBef>
              <a:buFontTx/>
              <a:buNone/>
            </a:pPr>
            <a:r>
              <a:rPr lang="en-CA" altLang="en-US" sz="1800">
                <a:solidFill>
                  <a:schemeClr val="bg1"/>
                </a:solidFill>
                <a:ea typeface="ＭＳ Ｐゴシック" pitchFamily="-110" charset="-128"/>
                <a:cs typeface="Arial" charset="0"/>
              </a:rPr>
              <a:t>Management</a:t>
            </a:r>
          </a:p>
        </p:txBody>
      </p:sp>
      <p:sp>
        <p:nvSpPr>
          <p:cNvPr id="15" name="Rounded Rectangle 14"/>
          <p:cNvSpPr>
            <a:spLocks noChangeArrowheads="1"/>
          </p:cNvSpPr>
          <p:nvPr/>
        </p:nvSpPr>
        <p:spPr bwMode="auto">
          <a:xfrm>
            <a:off x="1219200" y="4568825"/>
            <a:ext cx="1600200" cy="685800"/>
          </a:xfrm>
          <a:prstGeom prst="roundRect">
            <a:avLst>
              <a:gd name="adj" fmla="val 16667"/>
            </a:avLst>
          </a:prstGeom>
          <a:solidFill>
            <a:srgbClr val="FA9632"/>
          </a:solidFill>
          <a:ln w="9525">
            <a:solidFill>
              <a:schemeClr val="tx1"/>
            </a:solidFill>
            <a:miter lim="800000"/>
            <a:headEnd/>
            <a:tailEnd/>
          </a:ln>
          <a:effectLst>
            <a:outerShdw dist="107763" dir="2700000" algn="ctr" rotWithShape="0">
              <a:schemeClr val="bg2">
                <a:alpha val="50000"/>
              </a:schemeClr>
            </a:outerShdw>
          </a:effectLst>
        </p:spPr>
        <p:txBody>
          <a:bodyPr wrap="none" lIns="0" tIns="45705" rIns="0" bIns="45705" anchor="ct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CA" altLang="en-US" sz="1800">
                <a:solidFill>
                  <a:schemeClr val="bg1"/>
                </a:solidFill>
                <a:ea typeface="ＭＳ Ｐゴシック" pitchFamily="-110" charset="-128"/>
                <a:cs typeface="Arial" charset="0"/>
              </a:rPr>
              <a:t>Thruster</a:t>
            </a:r>
          </a:p>
          <a:p>
            <a:pPr algn="ctr">
              <a:spcBef>
                <a:spcPct val="0"/>
              </a:spcBef>
              <a:buFontTx/>
              <a:buNone/>
            </a:pPr>
            <a:r>
              <a:rPr lang="en-CA" altLang="en-US" sz="1800">
                <a:solidFill>
                  <a:schemeClr val="bg1"/>
                </a:solidFill>
                <a:ea typeface="ＭＳ Ｐゴシック" pitchFamily="-110" charset="-128"/>
                <a:cs typeface="Arial" charset="0"/>
              </a:rPr>
              <a:t>Control</a:t>
            </a:r>
          </a:p>
        </p:txBody>
      </p:sp>
      <p:sp>
        <p:nvSpPr>
          <p:cNvPr id="16" name="Rounded Rectangle 15"/>
          <p:cNvSpPr>
            <a:spLocks noChangeArrowheads="1"/>
          </p:cNvSpPr>
          <p:nvPr/>
        </p:nvSpPr>
        <p:spPr bwMode="auto">
          <a:xfrm>
            <a:off x="3810000" y="5562600"/>
            <a:ext cx="1600200" cy="685800"/>
          </a:xfrm>
          <a:prstGeom prst="roundRect">
            <a:avLst>
              <a:gd name="adj" fmla="val 16667"/>
            </a:avLst>
          </a:prstGeom>
          <a:solidFill>
            <a:srgbClr val="FA9632"/>
          </a:solidFill>
          <a:ln w="9525">
            <a:solidFill>
              <a:schemeClr val="tx1"/>
            </a:solidFill>
            <a:miter lim="800000"/>
            <a:headEnd/>
            <a:tailEnd/>
          </a:ln>
          <a:effectLst>
            <a:outerShdw dist="107763" dir="2700000" algn="ctr" rotWithShape="0">
              <a:schemeClr val="bg2">
                <a:alpha val="50000"/>
              </a:schemeClr>
            </a:outerShdw>
          </a:effectLst>
        </p:spPr>
        <p:txBody>
          <a:bodyPr wrap="none" lIns="0" tIns="45705" rIns="0" bIns="45705" anchor="ct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CA" altLang="en-US" sz="1800">
                <a:solidFill>
                  <a:schemeClr val="bg1"/>
                </a:solidFill>
                <a:ea typeface="ＭＳ Ｐゴシック" pitchFamily="-110" charset="-128"/>
                <a:cs typeface="Arial" charset="0"/>
              </a:rPr>
              <a:t>BOP Control</a:t>
            </a:r>
          </a:p>
        </p:txBody>
      </p:sp>
      <p:sp>
        <p:nvSpPr>
          <p:cNvPr id="17" name="Rounded Rectangle 16"/>
          <p:cNvSpPr>
            <a:spLocks noChangeArrowheads="1"/>
          </p:cNvSpPr>
          <p:nvPr/>
        </p:nvSpPr>
        <p:spPr bwMode="auto">
          <a:xfrm>
            <a:off x="609600" y="2320925"/>
            <a:ext cx="1600200" cy="685800"/>
          </a:xfrm>
          <a:prstGeom prst="roundRect">
            <a:avLst>
              <a:gd name="adj" fmla="val 16667"/>
            </a:avLst>
          </a:prstGeom>
          <a:solidFill>
            <a:srgbClr val="FA9632"/>
          </a:solidFill>
          <a:ln w="9525">
            <a:solidFill>
              <a:schemeClr val="tx1"/>
            </a:solidFill>
            <a:miter lim="800000"/>
            <a:headEnd/>
            <a:tailEnd/>
          </a:ln>
          <a:effectLst>
            <a:outerShdw dist="107763" dir="2700000" algn="ctr" rotWithShape="0">
              <a:schemeClr val="bg2">
                <a:alpha val="50000"/>
              </a:schemeClr>
            </a:outerShdw>
          </a:effectLst>
        </p:spPr>
        <p:txBody>
          <a:bodyPr wrap="none" lIns="0" tIns="45705" rIns="0" bIns="45705" anchor="ct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CA" altLang="en-US" sz="1800">
                <a:solidFill>
                  <a:schemeClr val="bg1"/>
                </a:solidFill>
                <a:ea typeface="ＭＳ Ｐゴシック" pitchFamily="-110" charset="-128"/>
                <a:cs typeface="Arial" charset="0"/>
              </a:rPr>
              <a:t>Hydraulic</a:t>
            </a:r>
          </a:p>
          <a:p>
            <a:pPr algn="ctr">
              <a:spcBef>
                <a:spcPct val="0"/>
              </a:spcBef>
              <a:buFontTx/>
              <a:buNone/>
            </a:pPr>
            <a:r>
              <a:rPr lang="en-CA" altLang="en-US" sz="1800">
                <a:solidFill>
                  <a:schemeClr val="bg1"/>
                </a:solidFill>
                <a:ea typeface="ＭＳ Ｐゴシック" pitchFamily="-110" charset="-128"/>
                <a:cs typeface="Arial" charset="0"/>
              </a:rPr>
              <a:t>Systems</a:t>
            </a:r>
          </a:p>
        </p:txBody>
      </p:sp>
      <p:sp>
        <p:nvSpPr>
          <p:cNvPr id="25609" name="TextBox 17"/>
          <p:cNvSpPr txBox="1">
            <a:spLocks noChangeArrowheads="1"/>
          </p:cNvSpPr>
          <p:nvPr/>
        </p:nvSpPr>
        <p:spPr bwMode="auto">
          <a:xfrm>
            <a:off x="228600" y="6324600"/>
            <a:ext cx="3067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200">
                <a:solidFill>
                  <a:schemeClr val="bg1"/>
                </a:solidFill>
              </a:rPr>
              <a:t>Drillship: Pacific Drilling, Pacific Santa Ana</a:t>
            </a:r>
          </a:p>
        </p:txBody>
      </p:sp>
      <p:sp>
        <p:nvSpPr>
          <p:cNvPr id="19" name="Rounded Rectangle 18"/>
          <p:cNvSpPr>
            <a:spLocks noChangeArrowheads="1"/>
          </p:cNvSpPr>
          <p:nvPr/>
        </p:nvSpPr>
        <p:spPr bwMode="auto">
          <a:xfrm>
            <a:off x="3360738" y="1143000"/>
            <a:ext cx="1597025" cy="685800"/>
          </a:xfrm>
          <a:prstGeom prst="roundRect">
            <a:avLst>
              <a:gd name="adj" fmla="val 16667"/>
            </a:avLst>
          </a:prstGeom>
          <a:solidFill>
            <a:srgbClr val="FA9632"/>
          </a:solidFill>
          <a:ln w="9525">
            <a:solidFill>
              <a:schemeClr val="tx1"/>
            </a:solidFill>
            <a:miter lim="800000"/>
            <a:headEnd/>
            <a:tailEnd/>
          </a:ln>
          <a:effectLst>
            <a:outerShdw dist="107763" dir="2700000" algn="ctr" rotWithShape="0">
              <a:schemeClr val="bg2">
                <a:alpha val="50000"/>
              </a:schemeClr>
            </a:outerShdw>
          </a:effectLst>
        </p:spPr>
        <p:txBody>
          <a:bodyPr wrap="none" lIns="0" tIns="45705" rIns="0" bIns="45705" anchor="ct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ctr">
              <a:spcBef>
                <a:spcPct val="0"/>
              </a:spcBef>
              <a:buFontTx/>
              <a:buNone/>
            </a:pPr>
            <a:r>
              <a:rPr lang="en-CA" altLang="en-US" sz="1800">
                <a:solidFill>
                  <a:schemeClr val="bg1"/>
                </a:solidFill>
                <a:ea typeface="ＭＳ Ｐゴシック" pitchFamily="-110" charset="-128"/>
                <a:cs typeface="Arial" charset="0"/>
              </a:rPr>
              <a:t>Active Heave </a:t>
            </a:r>
          </a:p>
          <a:p>
            <a:pPr algn="ctr">
              <a:spcBef>
                <a:spcPct val="0"/>
              </a:spcBef>
              <a:buFontTx/>
              <a:buNone/>
            </a:pPr>
            <a:r>
              <a:rPr lang="en-CA" altLang="en-US" sz="1800">
                <a:solidFill>
                  <a:schemeClr val="bg1"/>
                </a:solidFill>
                <a:ea typeface="ＭＳ Ｐゴシック" pitchFamily="-110" charset="-128"/>
                <a:cs typeface="Arial" charset="0"/>
              </a:rPr>
              <a:t>Drawworks</a:t>
            </a:r>
          </a:p>
        </p:txBody>
      </p:sp>
      <p:sp>
        <p:nvSpPr>
          <p:cNvPr id="25611"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r">
              <a:spcBef>
                <a:spcPct val="0"/>
              </a:spcBef>
              <a:buFontTx/>
              <a:buNone/>
            </a:pPr>
            <a:fld id="{9FBBF5CB-6E20-4D10-8D35-E288C707C77B}" type="slidenum">
              <a:rPr lang="en-US" altLang="en-US" sz="1400">
                <a:solidFill>
                  <a:schemeClr val="bg1"/>
                </a:solidFill>
                <a:ea typeface="ＭＳ Ｐゴシック" pitchFamily="-110" charset="-128"/>
              </a:rPr>
              <a:pPr algn="r">
                <a:spcBef>
                  <a:spcPct val="0"/>
                </a:spcBef>
                <a:buFontTx/>
                <a:buNone/>
              </a:pPr>
              <a:t>7</a:t>
            </a:fld>
            <a:endParaRPr lang="en-US" altLang="en-US" sz="1400">
              <a:solidFill>
                <a:schemeClr val="bg1"/>
              </a:solidFill>
              <a:ea typeface="ＭＳ Ｐゴシック" pitchFamily="-110" charset="-128"/>
            </a:endParaRPr>
          </a:p>
        </p:txBody>
      </p:sp>
    </p:spTree>
    <p:extLst>
      <p:ext uri="{BB962C8B-B14F-4D97-AF65-F5344CB8AC3E}">
        <p14:creationId xmlns:p14="http://schemas.microsoft.com/office/powerpoint/2010/main" val="329270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733519507"/>
              </p:ext>
            </p:extLst>
          </p:nvPr>
        </p:nvGraphicFramePr>
        <p:xfrm>
          <a:off x="228600" y="1600201"/>
          <a:ext cx="8686800" cy="3703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1" name="Title 8"/>
          <p:cNvSpPr txBox="1">
            <a:spLocks/>
          </p:cNvSpPr>
          <p:nvPr/>
        </p:nvSpPr>
        <p:spPr bwMode="auto">
          <a:xfrm>
            <a:off x="152400" y="76200"/>
            <a:ext cx="88217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4400" dirty="0" smtClean="0">
                <a:solidFill>
                  <a:srgbClr val="FFC000"/>
                </a:solidFill>
                <a:latin typeface="+mj-lt"/>
                <a:cs typeface="Arial" charset="0"/>
              </a:rPr>
              <a:t>Drilling </a:t>
            </a:r>
            <a:r>
              <a:rPr lang="en-US" altLang="en-US" sz="4400" dirty="0">
                <a:solidFill>
                  <a:srgbClr val="FFC000"/>
                </a:solidFill>
                <a:latin typeface="+mj-lt"/>
                <a:cs typeface="Arial" charset="0"/>
              </a:rPr>
              <a:t>Systems </a:t>
            </a:r>
            <a:r>
              <a:rPr lang="en-US" altLang="en-US" sz="4400" dirty="0" smtClean="0">
                <a:solidFill>
                  <a:srgbClr val="FFC000"/>
                </a:solidFill>
                <a:latin typeface="+mj-lt"/>
                <a:cs typeface="Arial" charset="0"/>
              </a:rPr>
              <a:t>Automation</a:t>
            </a:r>
            <a:endParaRPr lang="en-US" altLang="en-US" sz="4400" dirty="0">
              <a:solidFill>
                <a:srgbClr val="FFC000"/>
              </a:solidFill>
              <a:latin typeface="+mj-lt"/>
              <a:cs typeface="Arial" charset="0"/>
            </a:endParaRPr>
          </a:p>
        </p:txBody>
      </p:sp>
      <p:sp>
        <p:nvSpPr>
          <p:cNvPr id="26628" name="Title 8"/>
          <p:cNvSpPr txBox="1">
            <a:spLocks/>
          </p:cNvSpPr>
          <p:nvPr/>
        </p:nvSpPr>
        <p:spPr bwMode="auto">
          <a:xfrm>
            <a:off x="152400" y="889000"/>
            <a:ext cx="838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charset="0"/>
                <a:ea typeface="ヒラギノ角ゴ Pro W3" pitchFamily="8" charset="-128"/>
              </a:defRPr>
            </a:lvl1pPr>
            <a:lvl2pPr marL="742950" indent="-285750" defTabSz="457200">
              <a:spcBef>
                <a:spcPct val="20000"/>
              </a:spcBef>
              <a:buChar char="–"/>
              <a:defRPr sz="2800">
                <a:solidFill>
                  <a:schemeClr val="tx1"/>
                </a:solidFill>
                <a:latin typeface="Arial" charset="0"/>
                <a:ea typeface="ヒラギノ角ゴ Pro W3" pitchFamily="8" charset="-128"/>
              </a:defRPr>
            </a:lvl2pPr>
            <a:lvl3pPr marL="1143000" indent="-228600" defTabSz="457200">
              <a:spcBef>
                <a:spcPct val="20000"/>
              </a:spcBef>
              <a:buChar char="•"/>
              <a:defRPr sz="2400">
                <a:solidFill>
                  <a:schemeClr val="tx1"/>
                </a:solidFill>
                <a:latin typeface="Arial" charset="0"/>
                <a:ea typeface="ヒラギノ角ゴ Pro W3" pitchFamily="8" charset="-128"/>
              </a:defRPr>
            </a:lvl3pPr>
            <a:lvl4pPr marL="1600200" indent="-228600" defTabSz="457200">
              <a:spcBef>
                <a:spcPct val="20000"/>
              </a:spcBef>
              <a:buChar char="–"/>
              <a:defRPr sz="2000">
                <a:solidFill>
                  <a:schemeClr val="tx1"/>
                </a:solidFill>
                <a:latin typeface="Arial" charset="0"/>
                <a:ea typeface="ヒラギノ角ゴ Pro W3" pitchFamily="8" charset="-128"/>
              </a:defRPr>
            </a:lvl4pPr>
            <a:lvl5pPr marL="2057400" indent="-228600" defTabSz="457200">
              <a:spcBef>
                <a:spcPct val="20000"/>
              </a:spcBef>
              <a:buChar char="»"/>
              <a:defRPr sz="2000">
                <a:solidFill>
                  <a:schemeClr val="tx1"/>
                </a:solidFill>
                <a:latin typeface="Arial" charset="0"/>
                <a:ea typeface="ヒラギノ角ゴ Pro W3" pitchFamily="8"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eaLnBrk="1" hangingPunct="1">
              <a:spcBef>
                <a:spcPct val="0"/>
              </a:spcBef>
              <a:buFontTx/>
              <a:buNone/>
            </a:pPr>
            <a:r>
              <a:rPr lang="en-US" altLang="en-US" sz="2800" dirty="0">
                <a:ea typeface="ＭＳ Ｐゴシック" pitchFamily="-110" charset="-128"/>
                <a:cs typeface="Arial" charset="0"/>
              </a:rPr>
              <a:t>The current level of automation in Drilling</a:t>
            </a:r>
          </a:p>
        </p:txBody>
      </p:sp>
      <p:grpSp>
        <p:nvGrpSpPr>
          <p:cNvPr id="8" name="Group 7"/>
          <p:cNvGrpSpPr>
            <a:grpSpLocks/>
          </p:cNvGrpSpPr>
          <p:nvPr/>
        </p:nvGrpSpPr>
        <p:grpSpPr bwMode="auto">
          <a:xfrm>
            <a:off x="1066800" y="3048000"/>
            <a:ext cx="8077200" cy="3505200"/>
            <a:chOff x="1066800" y="2895600"/>
            <a:chExt cx="8077200" cy="3505199"/>
          </a:xfrm>
        </p:grpSpPr>
        <p:cxnSp>
          <p:nvCxnSpPr>
            <p:cNvPr id="3" name="Straight Connector 2"/>
            <p:cNvCxnSpPr/>
            <p:nvPr/>
          </p:nvCxnSpPr>
          <p:spPr bwMode="auto">
            <a:xfrm flipH="1">
              <a:off x="6477000" y="5202237"/>
              <a:ext cx="914400" cy="327025"/>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a:off x="6477000" y="5757862"/>
              <a:ext cx="914400" cy="304800"/>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a:off x="6019800" y="2895600"/>
              <a:ext cx="0" cy="2306637"/>
            </a:xfrm>
            <a:prstGeom prst="line">
              <a:avLst/>
            </a:prstGeom>
          </p:spPr>
          <p:style>
            <a:lnRef idx="3">
              <a:schemeClr val="accent2"/>
            </a:lnRef>
            <a:fillRef idx="0">
              <a:schemeClr val="accent2"/>
            </a:fillRef>
            <a:effectRef idx="2">
              <a:schemeClr val="accent2"/>
            </a:effectRef>
            <a:fontRef idx="minor">
              <a:schemeClr val="tx1"/>
            </a:fontRef>
          </p:style>
        </p:cxnSp>
        <p:sp>
          <p:nvSpPr>
            <p:cNvPr id="4" name="Cloud 3"/>
            <p:cNvSpPr/>
            <p:nvPr/>
          </p:nvSpPr>
          <p:spPr bwMode="auto">
            <a:xfrm>
              <a:off x="1066800" y="4830762"/>
              <a:ext cx="2263775" cy="1460500"/>
            </a:xfrm>
            <a:prstGeom prst="cloud">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Surface Digital Networks</a:t>
              </a:r>
            </a:p>
          </p:txBody>
        </p:sp>
        <p:sp>
          <p:nvSpPr>
            <p:cNvPr id="12" name="Cloud 11"/>
            <p:cNvSpPr/>
            <p:nvPr/>
          </p:nvSpPr>
          <p:spPr bwMode="auto">
            <a:xfrm>
              <a:off x="7086600" y="4995862"/>
              <a:ext cx="2057400" cy="1404937"/>
            </a:xfrm>
            <a:prstGeom prst="cloud">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MWD Network</a:t>
              </a:r>
            </a:p>
          </p:txBody>
        </p:sp>
        <p:sp>
          <p:nvSpPr>
            <p:cNvPr id="19" name="Rectangle 18"/>
            <p:cNvSpPr/>
            <p:nvPr/>
          </p:nvSpPr>
          <p:spPr bwMode="auto">
            <a:xfrm>
              <a:off x="3505200" y="5586412"/>
              <a:ext cx="2133600" cy="1524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17" name="Left Arrow 16"/>
            <p:cNvSpPr/>
            <p:nvPr/>
          </p:nvSpPr>
          <p:spPr bwMode="auto">
            <a:xfrm>
              <a:off x="3124200" y="5510212"/>
              <a:ext cx="381000" cy="304800"/>
            </a:xfrm>
            <a:prstGeom prst="leftArrow">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pic>
          <p:nvPicPr>
            <p:cNvPr id="26639" name="Picture 8" descr="D:\Documents and Settings\macpjohd\Local Settings\Temporary Internet Files\Content.IE5\J7RDU5MD\MC900252231[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643438"/>
              <a:ext cx="826318" cy="121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TextBox 19"/>
            <p:cNvSpPr txBox="1">
              <a:spLocks noChangeArrowheads="1"/>
            </p:cNvSpPr>
            <p:nvPr/>
          </p:nvSpPr>
          <p:spPr bwMode="auto">
            <a:xfrm>
              <a:off x="3791466" y="5517481"/>
              <a:ext cx="18584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eaLnBrk="1" hangingPunct="1">
                <a:spcBef>
                  <a:spcPct val="0"/>
                </a:spcBef>
                <a:buFontTx/>
                <a:buNone/>
              </a:pPr>
              <a:r>
                <a:rPr lang="en-US" altLang="en-US" sz="1200" b="1" dirty="0">
                  <a:ea typeface="ＭＳ Ｐゴシック" pitchFamily="-110" charset="-128"/>
                </a:rPr>
                <a:t>10101011100100110001</a:t>
              </a:r>
            </a:p>
          </p:txBody>
        </p:sp>
      </p:grpSp>
      <p:sp>
        <p:nvSpPr>
          <p:cNvPr id="26630" name="TextBox 15"/>
          <p:cNvSpPr txBox="1">
            <a:spLocks noChangeArrowheads="1"/>
          </p:cNvSpPr>
          <p:nvPr/>
        </p:nvSpPr>
        <p:spPr bwMode="auto">
          <a:xfrm>
            <a:off x="228600" y="6427788"/>
            <a:ext cx="4814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r>
              <a:rPr lang="en-US" altLang="en-US" sz="1800">
                <a:solidFill>
                  <a:schemeClr val="bg1"/>
                </a:solidFill>
                <a:ea typeface="ＭＳ Ｐゴシック" pitchFamily="-110" charset="-128"/>
              </a:rPr>
              <a:t>Source: Macpherson etal, 2013, SPE 166263</a:t>
            </a:r>
          </a:p>
        </p:txBody>
      </p:sp>
      <p:sp>
        <p:nvSpPr>
          <p:cNvPr id="26631" name="Slide Number Placeholder 3"/>
          <p:cNvSpPr txBox="1">
            <a:spLocks/>
          </p:cNvSpPr>
          <p:nvPr/>
        </p:nvSpPr>
        <p:spPr bwMode="auto">
          <a:xfrm>
            <a:off x="7210425" y="630713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lgn="r">
              <a:spcBef>
                <a:spcPct val="0"/>
              </a:spcBef>
              <a:buFontTx/>
              <a:buNone/>
            </a:pPr>
            <a:fld id="{DE492130-E089-4A3D-97F0-D709D926D8A8}" type="slidenum">
              <a:rPr lang="en-US" altLang="en-US" sz="1400">
                <a:solidFill>
                  <a:schemeClr val="bg1"/>
                </a:solidFill>
                <a:ea typeface="ＭＳ Ｐゴシック" pitchFamily="-110" charset="-128"/>
              </a:rPr>
              <a:pPr algn="r">
                <a:spcBef>
                  <a:spcPct val="0"/>
                </a:spcBef>
                <a:buFontTx/>
                <a:buNone/>
              </a:pPr>
              <a:t>8</a:t>
            </a:fld>
            <a:endParaRPr lang="en-US" altLang="en-US" sz="1400">
              <a:solidFill>
                <a:schemeClr val="bg1"/>
              </a:solidFill>
              <a:ea typeface="ＭＳ Ｐゴシック" pitchFamily="-110" charset="-128"/>
            </a:endParaRPr>
          </a:p>
        </p:txBody>
      </p:sp>
    </p:spTree>
    <p:extLst>
      <p:ext uri="{BB962C8B-B14F-4D97-AF65-F5344CB8AC3E}">
        <p14:creationId xmlns:p14="http://schemas.microsoft.com/office/powerpoint/2010/main" val="3624230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solidFill>
                  <a:srgbClr val="FFC000"/>
                </a:solidFill>
              </a:rPr>
              <a:t>Drilling Systems Automation</a:t>
            </a:r>
          </a:p>
        </p:txBody>
      </p:sp>
      <p:sp>
        <p:nvSpPr>
          <p:cNvPr id="27651" name="Content Placeholder 2"/>
          <p:cNvSpPr>
            <a:spLocks noGrp="1"/>
          </p:cNvSpPr>
          <p:nvPr>
            <p:ph idx="1"/>
          </p:nvPr>
        </p:nvSpPr>
        <p:spPr/>
        <p:txBody>
          <a:bodyPr/>
          <a:lstStyle/>
          <a:p>
            <a:r>
              <a:rPr lang="en-US" altLang="en-US" smtClean="0">
                <a:solidFill>
                  <a:schemeClr val="bg1"/>
                </a:solidFill>
              </a:rPr>
              <a:t>The drilling industry has equipment that is highly automated (level 8+)</a:t>
            </a:r>
          </a:p>
          <a:p>
            <a:r>
              <a:rPr lang="en-US" altLang="en-US" smtClean="0">
                <a:solidFill>
                  <a:schemeClr val="bg1"/>
                </a:solidFill>
              </a:rPr>
              <a:t>Automation of drilling systems and processes is quite rudimentary (level 3)</a:t>
            </a:r>
          </a:p>
          <a:p>
            <a:endParaRPr lang="en-US" altLang="en-US" smtClean="0">
              <a:solidFill>
                <a:schemeClr val="bg1"/>
              </a:solidFill>
            </a:endParaRPr>
          </a:p>
          <a:p>
            <a:r>
              <a:rPr lang="en-US" altLang="en-US" smtClean="0">
                <a:solidFill>
                  <a:schemeClr val="bg1"/>
                </a:solidFill>
              </a:rPr>
              <a:t>Why?</a:t>
            </a:r>
          </a:p>
          <a:p>
            <a:r>
              <a:rPr lang="en-US" altLang="en-US" smtClean="0">
                <a:solidFill>
                  <a:schemeClr val="bg1"/>
                </a:solidFill>
              </a:rPr>
              <a:t>What are the business drivers?</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ヒラギノ角ゴ Pro W3" pitchFamily="8" charset="-128"/>
              </a:defRPr>
            </a:lvl1pPr>
            <a:lvl2pPr marL="742950" indent="-285750">
              <a:spcBef>
                <a:spcPct val="20000"/>
              </a:spcBef>
              <a:buChar char="–"/>
              <a:defRPr sz="2800">
                <a:solidFill>
                  <a:schemeClr val="tx1"/>
                </a:solidFill>
                <a:latin typeface="Arial" charset="0"/>
                <a:ea typeface="ヒラギノ角ゴ Pro W3" pitchFamily="8" charset="-128"/>
              </a:defRPr>
            </a:lvl2pPr>
            <a:lvl3pPr marL="1143000" indent="-228600">
              <a:spcBef>
                <a:spcPct val="20000"/>
              </a:spcBef>
              <a:buChar char="•"/>
              <a:defRPr sz="2400">
                <a:solidFill>
                  <a:schemeClr val="tx1"/>
                </a:solidFill>
                <a:latin typeface="Arial" charset="0"/>
                <a:ea typeface="ヒラギノ角ゴ Pro W3" pitchFamily="8" charset="-128"/>
              </a:defRPr>
            </a:lvl3pPr>
            <a:lvl4pPr marL="1600200" indent="-228600">
              <a:spcBef>
                <a:spcPct val="20000"/>
              </a:spcBef>
              <a:buChar char="–"/>
              <a:defRPr sz="2000">
                <a:solidFill>
                  <a:schemeClr val="tx1"/>
                </a:solidFill>
                <a:latin typeface="Arial" charset="0"/>
                <a:ea typeface="ヒラギノ角ゴ Pro W3" pitchFamily="8" charset="-128"/>
              </a:defRPr>
            </a:lvl4pPr>
            <a:lvl5pPr marL="2057400" indent="-228600">
              <a:spcBef>
                <a:spcPct val="20000"/>
              </a:spcBef>
              <a:buChar char="»"/>
              <a:defRPr sz="2000">
                <a:solidFill>
                  <a:schemeClr val="tx1"/>
                </a:solidFill>
                <a:latin typeface="Arial" charset="0"/>
                <a:ea typeface="ヒラギノ角ゴ Pro W3" pitchFamily="8" charset="-128"/>
              </a:defRPr>
            </a:lvl5pPr>
            <a:lvl6pPr marL="25146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6pPr>
            <a:lvl7pPr marL="29718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7pPr>
            <a:lvl8pPr marL="34290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8pPr>
            <a:lvl9pPr marL="3886200" indent="-228600" eaLnBrk="0" fontAlgn="base" hangingPunct="0">
              <a:spcBef>
                <a:spcPct val="20000"/>
              </a:spcBef>
              <a:spcAft>
                <a:spcPct val="0"/>
              </a:spcAft>
              <a:buChar char="»"/>
              <a:defRPr sz="2000">
                <a:solidFill>
                  <a:schemeClr val="tx1"/>
                </a:solidFill>
                <a:latin typeface="Arial" charset="0"/>
                <a:ea typeface="ヒラギノ角ゴ Pro W3" pitchFamily="8" charset="-128"/>
              </a:defRPr>
            </a:lvl9pPr>
          </a:lstStyle>
          <a:p>
            <a:pPr>
              <a:spcBef>
                <a:spcPct val="0"/>
              </a:spcBef>
              <a:buFontTx/>
              <a:buNone/>
            </a:pPr>
            <a:fld id="{329BD475-C3E8-4927-8458-2B2FBC3CDE64}" type="slidenum">
              <a:rPr lang="en-US" altLang="en-US" sz="1400" smtClean="0">
                <a:solidFill>
                  <a:schemeClr val="bg1"/>
                </a:solidFill>
              </a:rPr>
              <a:pPr>
                <a:spcBef>
                  <a:spcPct val="0"/>
                </a:spcBef>
                <a:buFontTx/>
                <a:buNone/>
              </a:pPr>
              <a:t>9</a:t>
            </a:fld>
            <a:endParaRPr lang="en-US" altLang="en-US" sz="1400" smtClean="0">
              <a:solidFill>
                <a:schemeClr val="bg1"/>
              </a:solidFill>
            </a:endParaRPr>
          </a:p>
        </p:txBody>
      </p:sp>
    </p:spTree>
    <p:extLst>
      <p:ext uri="{BB962C8B-B14F-4D97-AF65-F5344CB8AC3E}">
        <p14:creationId xmlns:p14="http://schemas.microsoft.com/office/powerpoint/2010/main" val="543583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PE Theme">
  <a:themeElements>
    <a:clrScheme name="SPE">
      <a:dk1>
        <a:srgbClr val="17316A"/>
      </a:dk1>
      <a:lt1>
        <a:sysClr val="window" lastClr="FFFFFF"/>
      </a:lt1>
      <a:dk2>
        <a:srgbClr val="17316A"/>
      </a:dk2>
      <a:lt2>
        <a:srgbClr val="FFFFFE"/>
      </a:lt2>
      <a:accent1>
        <a:srgbClr val="F0AB00"/>
      </a:accent1>
      <a:accent2>
        <a:srgbClr val="89C3E5"/>
      </a:accent2>
      <a:accent3>
        <a:srgbClr val="FCCF18"/>
      </a:accent3>
      <a:accent4>
        <a:srgbClr val="E66A3F"/>
      </a:accent4>
      <a:accent5>
        <a:srgbClr val="8EC02F"/>
      </a:accent5>
      <a:accent6>
        <a:srgbClr val="69A22E"/>
      </a:accent6>
      <a:hlink>
        <a:srgbClr val="F0AB00"/>
      </a:hlink>
      <a:folHlink>
        <a:srgbClr val="89C3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 Theme">
  <a:themeElements>
    <a:clrScheme name="SPE">
      <a:dk1>
        <a:srgbClr val="17316A"/>
      </a:dk1>
      <a:lt1>
        <a:sysClr val="window" lastClr="FFFFFF"/>
      </a:lt1>
      <a:dk2>
        <a:srgbClr val="17316A"/>
      </a:dk2>
      <a:lt2>
        <a:srgbClr val="FFFFFE"/>
      </a:lt2>
      <a:accent1>
        <a:srgbClr val="F0AB00"/>
      </a:accent1>
      <a:accent2>
        <a:srgbClr val="89C3E5"/>
      </a:accent2>
      <a:accent3>
        <a:srgbClr val="FCCF18"/>
      </a:accent3>
      <a:accent4>
        <a:srgbClr val="E66A3F"/>
      </a:accent4>
      <a:accent5>
        <a:srgbClr val="8EC02F"/>
      </a:accent5>
      <a:accent6>
        <a:srgbClr val="69A22E"/>
      </a:accent6>
      <a:hlink>
        <a:srgbClr val="F0AB00"/>
      </a:hlink>
      <a:folHlink>
        <a:srgbClr val="89C3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PE Theme">
  <a:themeElements>
    <a:clrScheme name="SPE">
      <a:dk1>
        <a:srgbClr val="17316A"/>
      </a:dk1>
      <a:lt1>
        <a:sysClr val="window" lastClr="FFFFFF"/>
      </a:lt1>
      <a:dk2>
        <a:srgbClr val="17316A"/>
      </a:dk2>
      <a:lt2>
        <a:srgbClr val="FFFFFE"/>
      </a:lt2>
      <a:accent1>
        <a:srgbClr val="F0AB00"/>
      </a:accent1>
      <a:accent2>
        <a:srgbClr val="89C3E5"/>
      </a:accent2>
      <a:accent3>
        <a:srgbClr val="FCCF18"/>
      </a:accent3>
      <a:accent4>
        <a:srgbClr val="E66A3F"/>
      </a:accent4>
      <a:accent5>
        <a:srgbClr val="8EC02F"/>
      </a:accent5>
      <a:accent6>
        <a:srgbClr val="69A22E"/>
      </a:accent6>
      <a:hlink>
        <a:srgbClr val="F0AB00"/>
      </a:hlink>
      <a:folHlink>
        <a:srgbClr val="89C3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SPE Theme">
  <a:themeElements>
    <a:clrScheme name="SPE">
      <a:dk1>
        <a:srgbClr val="17316A"/>
      </a:dk1>
      <a:lt1>
        <a:sysClr val="window" lastClr="FFFFFF"/>
      </a:lt1>
      <a:dk2>
        <a:srgbClr val="17316A"/>
      </a:dk2>
      <a:lt2>
        <a:srgbClr val="FFFFFE"/>
      </a:lt2>
      <a:accent1>
        <a:srgbClr val="F0AB00"/>
      </a:accent1>
      <a:accent2>
        <a:srgbClr val="89C3E5"/>
      </a:accent2>
      <a:accent3>
        <a:srgbClr val="FCCF18"/>
      </a:accent3>
      <a:accent4>
        <a:srgbClr val="E66A3F"/>
      </a:accent4>
      <a:accent5>
        <a:srgbClr val="8EC02F"/>
      </a:accent5>
      <a:accent6>
        <a:srgbClr val="69A22E"/>
      </a:accent6>
      <a:hlink>
        <a:srgbClr val="F0AB00"/>
      </a:hlink>
      <a:folHlink>
        <a:srgbClr val="89C3E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 Theme.thmx</Template>
  <TotalTime>274</TotalTime>
  <Words>2818</Words>
  <Application>Microsoft Office PowerPoint</Application>
  <PresentationFormat>On-screen Show (4:3)</PresentationFormat>
  <Paragraphs>683</Paragraphs>
  <Slides>46</Slides>
  <Notes>8</Notes>
  <HiddenSlides>5</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2</vt:i4>
      </vt:variant>
      <vt:variant>
        <vt:lpstr>Slide Titles</vt:lpstr>
      </vt:variant>
      <vt:variant>
        <vt:i4>46</vt:i4>
      </vt:variant>
    </vt:vector>
  </HeadingPairs>
  <TitlesOfParts>
    <vt:vector size="60" baseType="lpstr">
      <vt:lpstr>ＭＳ Ｐゴシック</vt:lpstr>
      <vt:lpstr>ＭＳ Ｐゴシック</vt:lpstr>
      <vt:lpstr>Arial</vt:lpstr>
      <vt:lpstr>Arial Narrow Bold</vt:lpstr>
      <vt:lpstr>Calibri</vt:lpstr>
      <vt:lpstr>Tahoma</vt:lpstr>
      <vt:lpstr>ヒラギノ角ゴ Pro W3</vt:lpstr>
      <vt:lpstr>1_SPE Theme</vt:lpstr>
      <vt:lpstr>SPE Theme</vt:lpstr>
      <vt:lpstr>2_SPE Theme</vt:lpstr>
      <vt:lpstr>Custom Design</vt:lpstr>
      <vt:lpstr>3_SPE Theme</vt:lpstr>
      <vt:lpstr>Visio</vt:lpstr>
      <vt:lpstr>Picture</vt:lpstr>
      <vt:lpstr>PowerPoint Presentation</vt:lpstr>
      <vt:lpstr>PowerPoint Presentation</vt:lpstr>
      <vt:lpstr>Presentation Outline</vt:lpstr>
      <vt:lpstr>Drilling Systems Automation (DSA)</vt:lpstr>
      <vt:lpstr>PowerPoint Presentation</vt:lpstr>
      <vt:lpstr>PowerPoint Presentation</vt:lpstr>
      <vt:lpstr>PowerPoint Presentation</vt:lpstr>
      <vt:lpstr>PowerPoint Presentation</vt:lpstr>
      <vt:lpstr>Drilling Systems Automation</vt:lpstr>
      <vt:lpstr>PowerPoint Presentation</vt:lpstr>
      <vt:lpstr>PowerPoint Presentation</vt:lpstr>
      <vt:lpstr>PowerPoint Presentation</vt:lpstr>
      <vt:lpstr>PowerPoint Presentation</vt:lpstr>
      <vt:lpstr>PowerPoint Presentation</vt:lpstr>
      <vt:lpstr>PowerPoint Presentation</vt:lpstr>
      <vt:lpstr>Technology and Business</vt:lpstr>
      <vt:lpstr>PowerPoint Presentation</vt:lpstr>
      <vt:lpstr>DSA Decision Making and Control Framework</vt:lpstr>
      <vt:lpstr>DSATS Rig Control System</vt:lpstr>
      <vt:lpstr>DSATS Communications Guidelines</vt:lpstr>
      <vt:lpstr>DSA Decision Making and Control Framework</vt:lpstr>
      <vt:lpstr>Data in Systems Automation</vt:lpstr>
      <vt:lpstr>PowerPoint Presentation</vt:lpstr>
      <vt:lpstr>Data Flow and Value</vt:lpstr>
      <vt:lpstr>Data Flow and Value</vt:lpstr>
      <vt:lpstr>A Brief Look into Systems </vt:lpstr>
      <vt:lpstr>PowerPoint Presentation</vt:lpstr>
      <vt:lpstr>PowerPoint Presentation</vt:lpstr>
      <vt:lpstr>Drilling Control System</vt:lpstr>
      <vt:lpstr>Drilling Control System</vt:lpstr>
      <vt:lpstr>PowerPoint Presentation</vt:lpstr>
      <vt:lpstr>Modeling for DSA</vt:lpstr>
      <vt:lpstr>PowerPoint Presentation</vt:lpstr>
      <vt:lpstr>PowerPoint Presentation</vt:lpstr>
      <vt:lpstr>PowerPoint Presentation</vt:lpstr>
      <vt:lpstr>PowerPoint Presentation</vt:lpstr>
      <vt:lpstr>Summary</vt:lpstr>
      <vt:lpstr>Conclusions</vt:lpstr>
      <vt:lpstr>Further Reading</vt:lpstr>
      <vt:lpstr>PowerPoint Presentation</vt:lpstr>
      <vt:lpstr>PowerPoint Presentation</vt:lpstr>
      <vt:lpstr>Data Flow and Value</vt:lpstr>
      <vt:lpstr>(5) Stick-Slip and ROP OPT</vt:lpstr>
      <vt:lpstr>PowerPoint Presentation</vt:lpstr>
      <vt:lpstr>PowerPoint Presentation</vt:lpstr>
      <vt:lpstr>Ex 3: Wired pipe and DSA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Blakey</dc:creator>
  <cp:lastModifiedBy>Macpherson, John D</cp:lastModifiedBy>
  <cp:revision>34</cp:revision>
  <cp:lastPrinted>2015-06-18T14:29:30Z</cp:lastPrinted>
  <dcterms:created xsi:type="dcterms:W3CDTF">2015-01-26T22:45:43Z</dcterms:created>
  <dcterms:modified xsi:type="dcterms:W3CDTF">2016-09-09T18:06:54Z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-186904987</vt:i4>
  </property>
  <property fmtid="{D5CDD505-2E9C-101B-9397-08002B2CF9AE}" pid="3" name="_NewReviewCycle">
    <vt:lpwstr/>
  </property>
  <property fmtid="{D5CDD505-2E9C-101B-9397-08002B2CF9AE}" pid="4" name="_EmailSubject">
    <vt:lpwstr>presentation yesterday</vt:lpwstr>
  </property>
  <property fmtid="{D5CDD505-2E9C-101B-9397-08002B2CF9AE}" pid="5" name="_AuthorEmail">
    <vt:lpwstr>MAXD@statoil.com</vt:lpwstr>
  </property>
  <property fmtid="{D5CDD505-2E9C-101B-9397-08002B2CF9AE}" pid="6" name="_AuthorEmailDisplayName">
    <vt:lpwstr>Max Daarnhouwer</vt:lpwstr>
  </property>
</Properties>
</file>